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4"/>
  </p:notesMasterIdLst>
  <p:handoutMasterIdLst>
    <p:handoutMasterId r:id="rId35"/>
  </p:handoutMasterIdLst>
  <p:sldIdLst>
    <p:sldId id="273" r:id="rId2"/>
    <p:sldId id="258" r:id="rId3"/>
    <p:sldId id="280" r:id="rId4"/>
    <p:sldId id="259" r:id="rId5"/>
    <p:sldId id="271" r:id="rId6"/>
    <p:sldId id="270" r:id="rId7"/>
    <p:sldId id="272" r:id="rId8"/>
    <p:sldId id="275" r:id="rId9"/>
    <p:sldId id="313" r:id="rId10"/>
    <p:sldId id="314" r:id="rId11"/>
    <p:sldId id="315" r:id="rId12"/>
    <p:sldId id="317" r:id="rId13"/>
    <p:sldId id="321" r:id="rId14"/>
    <p:sldId id="322" r:id="rId15"/>
    <p:sldId id="282" r:id="rId16"/>
    <p:sldId id="324" r:id="rId17"/>
    <p:sldId id="328" r:id="rId18"/>
    <p:sldId id="325" r:id="rId19"/>
    <p:sldId id="346" r:id="rId20"/>
    <p:sldId id="329" r:id="rId21"/>
    <p:sldId id="330" r:id="rId22"/>
    <p:sldId id="331" r:id="rId23"/>
    <p:sldId id="332" r:id="rId24"/>
    <p:sldId id="345" r:id="rId25"/>
    <p:sldId id="342" r:id="rId26"/>
    <p:sldId id="341" r:id="rId27"/>
    <p:sldId id="344" r:id="rId28"/>
    <p:sldId id="334" r:id="rId29"/>
    <p:sldId id="336" r:id="rId30"/>
    <p:sldId id="347" r:id="rId31"/>
    <p:sldId id="338" r:id="rId32"/>
    <p:sldId id="339" r:id="rId33"/>
  </p:sldIdLst>
  <p:sldSz cx="12192000" cy="6858000"/>
  <p:notesSz cx="6858000" cy="9144000"/>
  <p:defaultTextStyle>
    <a:defPPr rtl="0"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ETICIA LAGO MÓRI" initials="LLM" lastIdx="0" clrIdx="0">
    <p:extLst>
      <p:ext uri="{19B8F6BF-5375-455C-9EA6-DF929625EA0E}">
        <p15:presenceInfo xmlns:p15="http://schemas.microsoft.com/office/powerpoint/2012/main" userId="LETICIA LAGO MÓRI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09BC3"/>
    <a:srgbClr val="0083BF"/>
    <a:srgbClr val="2079B8"/>
    <a:srgbClr val="BDE2F1"/>
    <a:srgbClr val="165580"/>
    <a:srgbClr val="79D7E1"/>
    <a:srgbClr val="34A1C4"/>
    <a:srgbClr val="BFD8E7"/>
    <a:srgbClr val="C3C9C9"/>
    <a:srgbClr val="C7E1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C4B1156A-380E-4F78-BDF5-A606A8083BF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162" autoAdjust="0"/>
    <p:restoredTop sz="93529" autoAdjust="0"/>
  </p:normalViewPr>
  <p:slideViewPr>
    <p:cSldViewPr snapToGrid="0">
      <p:cViewPr varScale="1">
        <p:scale>
          <a:sx n="54" d="100"/>
          <a:sy n="54" d="100"/>
        </p:scale>
        <p:origin x="504" y="7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72" d="100"/>
          <a:sy n="72" d="100"/>
        </p:scale>
        <p:origin x="4146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Sheet1!$C$1</c:f>
              <c:strCache>
                <c:ptCount val="1"/>
                <c:pt idx="0">
                  <c:v>Freq. Erros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50000"/>
                </a:schemeClr>
              </a:solidFill>
              <a:ln w="9525">
                <a:solidFill>
                  <a:schemeClr val="accent2"/>
                </a:solidFill>
              </a:ln>
              <a:effectLst/>
            </c:spPr>
          </c:marker>
          <c:dPt>
            <c:idx val="0"/>
            <c:marker>
              <c:symbol val="circle"/>
              <c:size val="5"/>
              <c:spPr>
                <a:solidFill>
                  <a:schemeClr val="accent1">
                    <a:lumMod val="50000"/>
                  </a:schemeClr>
                </a:solidFill>
                <a:ln w="9525">
                  <a:solidFill>
                    <a:schemeClr val="accent2"/>
                  </a:solidFill>
                </a:ln>
                <a:effectLst/>
              </c:spPr>
            </c:marker>
            <c:bubble3D val="0"/>
            <c:extLst xmlns:c15="http://schemas.microsoft.com/office/drawing/2012/chart">
              <c:ext xmlns:c16="http://schemas.microsoft.com/office/drawing/2014/chart" uri="{C3380CC4-5D6E-409C-BE32-E72D297353CC}">
                <c16:uniqueId val="{00000001-749E-4529-A1A6-5419C5DD7C65}"/>
              </c:ext>
            </c:extLst>
          </c:dPt>
          <c:dPt>
            <c:idx val="1"/>
            <c:marker>
              <c:symbol val="circle"/>
              <c:size val="5"/>
              <c:spPr>
                <a:solidFill>
                  <a:schemeClr val="accent1">
                    <a:lumMod val="50000"/>
                  </a:schemeClr>
                </a:solidFill>
                <a:ln w="9525">
                  <a:solidFill>
                    <a:schemeClr val="accent2"/>
                  </a:solidFill>
                </a:ln>
                <a:effectLst/>
              </c:spPr>
            </c:marker>
            <c:bubble3D val="0"/>
            <c:extLst xmlns:c15="http://schemas.microsoft.com/office/drawing/2012/chart">
              <c:ext xmlns:c16="http://schemas.microsoft.com/office/drawing/2014/chart" uri="{C3380CC4-5D6E-409C-BE32-E72D297353CC}">
                <c16:uniqueId val="{00000003-749E-4529-A1A6-5419C5DD7C65}"/>
              </c:ext>
            </c:extLst>
          </c:dPt>
          <c:dPt>
            <c:idx val="2"/>
            <c:marker>
              <c:symbol val="circle"/>
              <c:size val="5"/>
              <c:spPr>
                <a:solidFill>
                  <a:schemeClr val="accent1">
                    <a:lumMod val="50000"/>
                  </a:schemeClr>
                </a:solidFill>
                <a:ln w="9525">
                  <a:solidFill>
                    <a:schemeClr val="accent2"/>
                  </a:solidFill>
                </a:ln>
                <a:effectLst/>
              </c:spPr>
            </c:marker>
            <c:bubble3D val="0"/>
            <c:extLst xmlns:c15="http://schemas.microsoft.com/office/drawing/2012/chart">
              <c:ext xmlns:c16="http://schemas.microsoft.com/office/drawing/2014/chart" uri="{C3380CC4-5D6E-409C-BE32-E72D297353CC}">
                <c16:uniqueId val="{00000005-749E-4529-A1A6-5419C5DD7C65}"/>
              </c:ext>
            </c:extLst>
          </c:dPt>
          <c:dPt>
            <c:idx val="3"/>
            <c:marker>
              <c:symbol val="circle"/>
              <c:size val="5"/>
              <c:spPr>
                <a:solidFill>
                  <a:schemeClr val="accent1">
                    <a:lumMod val="50000"/>
                  </a:schemeClr>
                </a:solidFill>
                <a:ln w="9525">
                  <a:solidFill>
                    <a:schemeClr val="accent2"/>
                  </a:solidFill>
                </a:ln>
                <a:effectLst/>
              </c:spPr>
            </c:marker>
            <c:bubble3D val="0"/>
            <c:extLst xmlns:c15="http://schemas.microsoft.com/office/drawing/2012/chart">
              <c:ext xmlns:c16="http://schemas.microsoft.com/office/drawing/2014/chart" uri="{C3380CC4-5D6E-409C-BE32-E72D297353CC}">
                <c16:uniqueId val="{00000007-749E-4529-A1A6-5419C5DD7C65}"/>
              </c:ext>
            </c:extLst>
          </c:dPt>
          <c:dLbls>
            <c:dLbl>
              <c:idx val="1"/>
              <c:layout>
                <c:manualLayout>
                  <c:x val="-1.7195767195767195E-2"/>
                  <c:y val="-3.2163742690058589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749E-4529-A1A6-5419C5DD7C65}"/>
                </c:ext>
              </c:extLst>
            </c:dLbl>
            <c:dLbl>
              <c:idx val="2"/>
              <c:layout>
                <c:manualLayout>
                  <c:x val="-1.3227513227513275E-2"/>
                  <c:y val="-2.6315789473684209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749E-4529-A1A6-5419C5DD7C65}"/>
                </c:ext>
              </c:extLst>
            </c:dLbl>
            <c:dLbl>
              <c:idx val="3"/>
              <c:layout>
                <c:manualLayout>
                  <c:x val="-1.8518518518518615E-2"/>
                  <c:y val="-4.9707602339181395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749E-4529-A1A6-5419C5DD7C65}"/>
                </c:ext>
              </c:extLst>
            </c:dLbl>
            <c:dLbl>
              <c:idx val="4"/>
              <c:layout>
                <c:manualLayout>
                  <c:x val="-5.2910052910052907E-3"/>
                  <c:y val="2.046783625730994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C-0D5B-4790-9681-FF0CECD76294}"/>
                </c:ext>
              </c:extLst>
            </c:dLbl>
            <c:dLbl>
              <c:idx val="5"/>
              <c:layout>
                <c:manualLayout>
                  <c:x val="-1.9841269841269937E-2"/>
                  <c:y val="4.6783625730994045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F-0D5B-4790-9681-FF0CECD76294}"/>
                </c:ext>
              </c:extLst>
            </c:dLbl>
            <c:dLbl>
              <c:idx val="6"/>
              <c:layout>
                <c:manualLayout>
                  <c:x val="-6.6137566137567105E-3"/>
                  <c:y val="4.3859649122806967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0D5B-4790-9681-FF0CECD76294}"/>
                </c:ext>
              </c:extLst>
            </c:dLbl>
            <c:dLbl>
              <c:idx val="7"/>
              <c:layout>
                <c:manualLayout>
                  <c:x val="-3.968253968253968E-3"/>
                  <c:y val="-1.75438596491228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E-0D5B-4790-9681-FF0CECD7629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1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Sheet1!$A$2:$A$9</c:f>
              <c:strCache>
                <c:ptCount val="8"/>
                <c:pt idx="0">
                  <c:v>19ºC</c:v>
                </c:pt>
                <c:pt idx="1">
                  <c:v>24ºC</c:v>
                </c:pt>
                <c:pt idx="2">
                  <c:v>26ºC</c:v>
                </c:pt>
                <c:pt idx="3">
                  <c:v>28ºC</c:v>
                </c:pt>
                <c:pt idx="4">
                  <c:v>30ºC</c:v>
                </c:pt>
                <c:pt idx="5">
                  <c:v>32ºC</c:v>
                </c:pt>
                <c:pt idx="6">
                  <c:v>34ºC</c:v>
                </c:pt>
                <c:pt idx="7">
                  <c:v>36ºC</c:v>
                </c:pt>
              </c:strCache>
            </c:strRef>
          </c:cat>
          <c:val>
            <c:numRef>
              <c:f>Sheet1!$C$2:$C$9</c:f>
              <c:numCache>
                <c:formatCode>0</c:formatCode>
                <c:ptCount val="8"/>
                <c:pt idx="0">
                  <c:v>89</c:v>
                </c:pt>
                <c:pt idx="1">
                  <c:v>5</c:v>
                </c:pt>
                <c:pt idx="2">
                  <c:v>3.5</c:v>
                </c:pt>
                <c:pt idx="3">
                  <c:v>12</c:v>
                </c:pt>
                <c:pt idx="4">
                  <c:v>75</c:v>
                </c:pt>
                <c:pt idx="5">
                  <c:v>270</c:v>
                </c:pt>
                <c:pt idx="6">
                  <c:v>550</c:v>
                </c:pt>
                <c:pt idx="7">
                  <c:v>700</c:v>
                </c:pt>
              </c:numCache>
            </c:numRef>
          </c:val>
          <c:smooth val="0"/>
          <c:extLst xmlns:c15="http://schemas.microsoft.com/office/drawing/2012/chart">
            <c:ext xmlns:c16="http://schemas.microsoft.com/office/drawing/2014/chart" uri="{C3380CC4-5D6E-409C-BE32-E72D297353CC}">
              <c16:uniqueId val="{00000000-A655-4A76-B9D5-8F6E90FF977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63410872"/>
        <c:axId val="263403656"/>
        <c:extLst/>
      </c:lineChart>
      <c:catAx>
        <c:axId val="2634108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263403656"/>
        <c:crosses val="autoZero"/>
        <c:auto val="1"/>
        <c:lblAlgn val="ctr"/>
        <c:lblOffset val="100"/>
        <c:noMultiLvlLbl val="0"/>
      </c:catAx>
      <c:valAx>
        <c:axId val="2634036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26341087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2000" b="1" i="0" baseline="0"/>
      </a:pPr>
      <a:endParaRPr lang="pt-B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F769B0D5-7F55-455B-B769-84B61581E250}" type="datetime1">
              <a:rPr lang="pt-BR" smtClean="0"/>
              <a:t>08/06/2019</a:t>
            </a:fld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dirty="0"/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4A4F617-7A30-41D4-AB86-5D833C98E18B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9462481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noProof="0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1AFE56F6-A70B-491B-A989-29E38C94819E}" type="datetime1">
              <a:rPr lang="pt-BR" noProof="0" smtClean="0"/>
              <a:t>08/06/2019</a:t>
            </a:fld>
            <a:endParaRPr lang="pt-BR" noProof="0" dirty="0"/>
          </a:p>
        </p:txBody>
      </p:sp>
      <p:sp>
        <p:nvSpPr>
          <p:cNvPr id="4" name="Espaço reservado para 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BR" noProof="0" dirty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 noProof="0" dirty="0"/>
              <a:t>Clique para editar o texto Mestre</a:t>
            </a:r>
          </a:p>
          <a:p>
            <a:pPr lvl="1" rtl="0"/>
            <a:r>
              <a:rPr lang="pt-BR" noProof="0" dirty="0"/>
              <a:t>Segundo nível</a:t>
            </a:r>
          </a:p>
          <a:p>
            <a:pPr lvl="2" rtl="0"/>
            <a:r>
              <a:rPr lang="pt-BR" noProof="0" dirty="0"/>
              <a:t>Terceiro nível</a:t>
            </a:r>
          </a:p>
          <a:p>
            <a:pPr lvl="3" rtl="0"/>
            <a:r>
              <a:rPr lang="pt-BR" noProof="0" dirty="0"/>
              <a:t>Quarto nível</a:t>
            </a:r>
          </a:p>
          <a:p>
            <a:pPr lvl="4" rtl="0"/>
            <a:r>
              <a:rPr lang="pt-BR" noProof="0" dirty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noProof="0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1B9A179D-2D27-49E2-B022-8EDDA2EFE682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17460348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pt-BR" sz="1200" i="1" dirty="0">
                <a:latin typeface="Arial" pitchFamily="34" charset="0"/>
                <a:cs typeface="Arial" pitchFamily="34" charset="0"/>
              </a:rPr>
              <a:t>Para alterar a imagem no slide, selecione e exclua a imagem. Em seguida, use o ícone Imagens no espaço reservado para inserir sua própria imagem.</a:t>
            </a:r>
          </a:p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1B9A179D-2D27-49E2-B022-8EDDA2EFE682}" type="slidenum">
              <a:rPr lang="pt-BR" smtClean="0"/>
              <a:t>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486134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pt-BR" sz="1200" i="1" dirty="0">
                <a:latin typeface="Arial" pitchFamily="34" charset="0"/>
                <a:cs typeface="Arial" pitchFamily="34" charset="0"/>
              </a:rPr>
              <a:t>Para alterar a imagem no slide, selecione e exclua a imagem. Em seguida, use o ícone Imagens no espaço reservado para inserir sua própria imagem.</a:t>
            </a:r>
          </a:p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1B9A179D-2D27-49E2-B022-8EDDA2EFE682}" type="slidenum">
              <a:rPr lang="pt-BR" smtClean="0"/>
              <a:t>19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028749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pt-BR" sz="1200" i="1" dirty="0">
                <a:latin typeface="Arial" pitchFamily="34" charset="0"/>
                <a:cs typeface="Arial" pitchFamily="34" charset="0"/>
              </a:rPr>
              <a:t>Para alterar a imagem no slide, selecione e exclua a imagem. Em seguida, use o ícone Imagens no espaço reservado para inserir sua própria imagem.</a:t>
            </a:r>
          </a:p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1B9A179D-2D27-49E2-B022-8EDDA2EFE682}" type="slidenum">
              <a:rPr lang="pt-BR" smtClean="0"/>
              <a:t>24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414990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1B9A179D-2D27-49E2-B022-8EDDA2EFE682}" type="slidenum">
              <a:rPr lang="pt-BR" noProof="0" smtClean="0"/>
              <a:t>25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3673190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1B9A179D-2D27-49E2-B022-8EDDA2EFE682}" type="slidenum">
              <a:rPr lang="pt-BR" noProof="0" smtClean="0"/>
              <a:t>29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5128500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1B9A179D-2D27-49E2-B022-8EDDA2EFE682}" type="slidenum">
              <a:rPr lang="pt-BR" noProof="0" smtClean="0"/>
              <a:t>30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41989711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pt-BR" sz="1200" i="1" dirty="0">
                <a:latin typeface="Arial" pitchFamily="34" charset="0"/>
                <a:cs typeface="Arial" pitchFamily="34" charset="0"/>
              </a:rPr>
              <a:t>Para alterar a imagem no slide, selecione e exclua a imagem. Em seguida, use o ícone Imagens no espaço reservado para inserir sua própria imagem.</a:t>
            </a:r>
          </a:p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1B9A179D-2D27-49E2-B022-8EDDA2EFE682}" type="slidenum">
              <a:rPr lang="pt-BR" smtClean="0"/>
              <a:t>31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629476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1B9A179D-2D27-49E2-B022-8EDDA2EFE682}" type="slidenum">
              <a:rPr lang="pt-BR" smtClean="0"/>
              <a:t>32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898529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1B9A179D-2D27-49E2-B022-8EDDA2EFE682}" type="slidenum">
              <a:rPr lang="pt-BR" smtClean="0"/>
              <a:t>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250849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pt-BR" sz="1200" i="1" dirty="0">
                <a:latin typeface="Arial" pitchFamily="34" charset="0"/>
                <a:cs typeface="Arial" pitchFamily="34" charset="0"/>
              </a:rPr>
              <a:t>Para alterar a imagem no slide, selecione e exclua a imagem. Em seguida, use o ícone Imagens no espaço reservado para inserir sua própria imagem.</a:t>
            </a:r>
          </a:p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1B9A179D-2D27-49E2-B022-8EDDA2EFE682}" type="slidenum">
              <a:rPr lang="pt-BR" smtClean="0"/>
              <a:t>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546555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1B9A179D-2D27-49E2-B022-8EDDA2EFE682}" type="slidenum">
              <a:rPr lang="pt-BR" smtClean="0"/>
              <a:t>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382979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1B9A179D-2D27-49E2-B022-8EDDA2EFE682}" type="slidenum">
              <a:rPr lang="pt-BR" smtClean="0"/>
              <a:t>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767023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1B9A179D-2D27-49E2-B022-8EDDA2EFE682}" type="slidenum">
              <a:rPr lang="pt-BR" smtClean="0"/>
              <a:t>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519322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1B9A179D-2D27-49E2-B022-8EDDA2EFE682}" type="slidenum">
              <a:rPr lang="pt-BR" noProof="0" smtClean="0"/>
              <a:t>12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7687323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1B9A179D-2D27-49E2-B022-8EDDA2EFE682}" type="slidenum">
              <a:rPr lang="pt-BR" noProof="0" smtClean="0"/>
              <a:t>14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107262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pt-BR" sz="1200" i="1" dirty="0">
                <a:latin typeface="Arial" pitchFamily="34" charset="0"/>
                <a:cs typeface="Arial" pitchFamily="34" charset="0"/>
              </a:rPr>
              <a:t>Para alterar a imagem no slide, selecione e exclua a imagem. Em seguida, use o ícone Imagens no espaço reservado para inserir sua própria imagem.</a:t>
            </a:r>
          </a:p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1B9A179D-2D27-49E2-B022-8EDDA2EFE682}" type="slidenum">
              <a:rPr lang="pt-BR" smtClean="0"/>
              <a:t>15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234463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rma Livre 11"/>
          <p:cNvSpPr>
            <a:spLocks noChangeArrowheads="1"/>
          </p:cNvSpPr>
          <p:nvPr/>
        </p:nvSpPr>
        <p:spPr bwMode="white">
          <a:xfrm>
            <a:off x="8429022" y="0"/>
            <a:ext cx="3762978" cy="6858000"/>
          </a:xfrm>
          <a:custGeom>
            <a:avLst/>
            <a:gdLst>
              <a:gd name="connsiteX0" fmla="*/ 0 w 3762978"/>
              <a:gd name="connsiteY0" fmla="*/ 0 h 6858000"/>
              <a:gd name="connsiteX1" fmla="*/ 3762978 w 3762978"/>
              <a:gd name="connsiteY1" fmla="*/ 0 h 6858000"/>
              <a:gd name="connsiteX2" fmla="*/ 3762978 w 3762978"/>
              <a:gd name="connsiteY2" fmla="*/ 6858000 h 6858000"/>
              <a:gd name="connsiteX3" fmla="*/ 338667 w 3762978"/>
              <a:gd name="connsiteY3" fmla="*/ 6858000 h 6858000"/>
              <a:gd name="connsiteX4" fmla="*/ 1189567 w 3762978"/>
              <a:gd name="connsiteY4" fmla="*/ 43370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62978" h="6858000">
                <a:moveTo>
                  <a:pt x="0" y="0"/>
                </a:moveTo>
                <a:lnTo>
                  <a:pt x="3762978" y="0"/>
                </a:lnTo>
                <a:lnTo>
                  <a:pt x="3762978" y="6858000"/>
                </a:lnTo>
                <a:lnTo>
                  <a:pt x="338667" y="6858000"/>
                </a:lnTo>
                <a:lnTo>
                  <a:pt x="1189567" y="433705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rtl="0"/>
            <a:endParaRPr lang="pt-BR" sz="1800" noProof="0" dirty="0"/>
          </a:p>
        </p:txBody>
      </p:sp>
      <p:sp>
        <p:nvSpPr>
          <p:cNvPr id="7" name="Forma Livre 6"/>
          <p:cNvSpPr>
            <a:spLocks/>
          </p:cNvSpPr>
          <p:nvPr/>
        </p:nvSpPr>
        <p:spPr bwMode="auto">
          <a:xfrm>
            <a:off x="8145385" y="0"/>
            <a:ext cx="1672169" cy="6858000"/>
          </a:xfrm>
          <a:custGeom>
            <a:avLst/>
            <a:gdLst/>
            <a:ahLst/>
            <a:cxnLst/>
            <a:rect l="l" t="t" r="r" b="b"/>
            <a:pathLst>
              <a:path w="1254127" h="6858000">
                <a:moveTo>
                  <a:pt x="0" y="0"/>
                </a:moveTo>
                <a:lnTo>
                  <a:pt x="365127" y="0"/>
                </a:lnTo>
                <a:lnTo>
                  <a:pt x="1254127" y="4337050"/>
                </a:lnTo>
                <a:lnTo>
                  <a:pt x="619127" y="6858000"/>
                </a:lnTo>
                <a:lnTo>
                  <a:pt x="257175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lvl="0" rtl="0"/>
            <a:endParaRPr lang="pt-BR" sz="1800" noProof="0" dirty="0"/>
          </a:p>
        </p:txBody>
      </p:sp>
      <p:sp>
        <p:nvSpPr>
          <p:cNvPr id="8" name="Forma Livre 7"/>
          <p:cNvSpPr>
            <a:spLocks/>
          </p:cNvSpPr>
          <p:nvPr/>
        </p:nvSpPr>
        <p:spPr bwMode="auto">
          <a:xfrm>
            <a:off x="7950653" y="0"/>
            <a:ext cx="1528232" cy="6858000"/>
          </a:xfrm>
          <a:custGeom>
            <a:avLst/>
            <a:gdLst/>
            <a:ahLst/>
            <a:cxnLst/>
            <a:rect l="l" t="t" r="r" b="b"/>
            <a:pathLst>
              <a:path w="1146174" h="6858000">
                <a:moveTo>
                  <a:pt x="0" y="0"/>
                </a:moveTo>
                <a:lnTo>
                  <a:pt x="253999" y="0"/>
                </a:lnTo>
                <a:lnTo>
                  <a:pt x="1146174" y="4337050"/>
                </a:lnTo>
                <a:lnTo>
                  <a:pt x="511174" y="6858000"/>
                </a:lnTo>
                <a:lnTo>
                  <a:pt x="254000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innerShdw blurRad="177800" dist="50800" dir="108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lvl="0" rtl="0"/>
            <a:endParaRPr lang="pt-BR" sz="1800" noProof="0" dirty="0"/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295400" y="1873584"/>
            <a:ext cx="6400800" cy="2560320"/>
          </a:xfrm>
        </p:spPr>
        <p:txBody>
          <a:bodyPr rtlCol="0" anchor="b">
            <a:normAutofit/>
          </a:bodyPr>
          <a:lstStyle>
            <a:lvl1pPr algn="l">
              <a:defRPr sz="4000">
                <a:solidFill>
                  <a:schemeClr val="tx1"/>
                </a:solidFill>
              </a:defRPr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295400" y="4572000"/>
            <a:ext cx="6400800" cy="1600200"/>
          </a:xfrm>
        </p:spPr>
        <p:txBody>
          <a:bodyPr rtlCol="0"/>
          <a:lstStyle>
            <a:lvl1pPr marL="0" indent="0" algn="l">
              <a:spcBef>
                <a:spcPts val="1200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 noProof="0"/>
              <a:t>Clique para editar o estilo do subtítulo Mestre</a:t>
            </a: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512585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95400" y="255134"/>
            <a:ext cx="9601200" cy="103685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imagem 2" descr="Um espaço reservado vazio para adicionar uma imagem. Clique no espaço reservado e selecione a imagem que você deseja adicionar"/>
          <p:cNvSpPr>
            <a:spLocks noGrp="1"/>
          </p:cNvSpPr>
          <p:nvPr>
            <p:ph type="pic" idx="1"/>
          </p:nvPr>
        </p:nvSpPr>
        <p:spPr>
          <a:xfrm>
            <a:off x="4724400" y="1828801"/>
            <a:ext cx="6172200" cy="4343400"/>
          </a:xfrm>
        </p:spPr>
        <p:txBody>
          <a:bodyPr tIns="274320" rtlCol="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pt-BR" noProof="0" dirty="0"/>
              <a:t>Clique no ícone para adicionar uma imagem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295400" y="1828800"/>
            <a:ext cx="3017520" cy="434340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1200"/>
              </a:spcBef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D540BCD-A9BE-4069-AF5C-2A3DFF693F79}" type="datetime1">
              <a:rPr lang="pt-BR" noProof="0" smtClean="0"/>
              <a:t>08/06/2019</a:t>
            </a:fld>
            <a:endParaRPr lang="pt-BR" noProof="0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7F8E3F6-DE14-48B2-B2BC-6FABA9630FB8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06759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Duas Imagens com Legend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/>
          <p:cNvSpPr/>
          <p:nvPr/>
        </p:nvSpPr>
        <p:spPr bwMode="invGray">
          <a:xfrm>
            <a:off x="1295400" y="5257800"/>
            <a:ext cx="457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10" name="Retângulo 9"/>
          <p:cNvSpPr/>
          <p:nvPr/>
        </p:nvSpPr>
        <p:spPr bwMode="invGray">
          <a:xfrm>
            <a:off x="6324599" y="5257800"/>
            <a:ext cx="457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11" name="Retângulo 10"/>
          <p:cNvSpPr/>
          <p:nvPr/>
        </p:nvSpPr>
        <p:spPr>
          <a:xfrm>
            <a:off x="1295400" y="5257800"/>
            <a:ext cx="4572000" cy="5486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sz="1800" noProof="0" dirty="0"/>
          </a:p>
        </p:txBody>
      </p:sp>
      <p:sp>
        <p:nvSpPr>
          <p:cNvPr id="12" name="Retângulo 11"/>
          <p:cNvSpPr/>
          <p:nvPr/>
        </p:nvSpPr>
        <p:spPr>
          <a:xfrm>
            <a:off x="6324599" y="5257800"/>
            <a:ext cx="4572000" cy="5486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sz="1800" noProof="0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95400" y="255134"/>
            <a:ext cx="9601200" cy="103685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imagem 2" descr="Um espaço reservado vazio para adicionar uma imagem. Clique no espaço reservado e selecione a imagem que você deseja adicionar"/>
          <p:cNvSpPr>
            <a:spLocks noGrp="1"/>
          </p:cNvSpPr>
          <p:nvPr>
            <p:ph type="pic" idx="1"/>
          </p:nvPr>
        </p:nvSpPr>
        <p:spPr>
          <a:xfrm>
            <a:off x="1298448" y="1828801"/>
            <a:ext cx="4572000" cy="3428999"/>
          </a:xfrm>
        </p:spPr>
        <p:txBody>
          <a:bodyPr tIns="274320" rtlCol="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pt-BR" noProof="0" dirty="0"/>
              <a:t>Clique no ícone para adicionar uma imagem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 bwMode="invGray">
          <a:xfrm>
            <a:off x="1371273" y="5333098"/>
            <a:ext cx="4420252" cy="839102"/>
          </a:xfrm>
        </p:spPr>
        <p:txBody>
          <a:bodyPr rtlCol="0" anchor="t">
            <a:normAutofit/>
          </a:bodyPr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8" name="Espaço reservado para imagem 2" descr="Um espaço reservado vazio para adicionar uma imagem. Clique no espaço reservado e selecione a imagem que você deseja adicionar"/>
          <p:cNvSpPr>
            <a:spLocks noGrp="1"/>
          </p:cNvSpPr>
          <p:nvPr>
            <p:ph type="pic" idx="13"/>
          </p:nvPr>
        </p:nvSpPr>
        <p:spPr>
          <a:xfrm>
            <a:off x="6324600" y="1828801"/>
            <a:ext cx="4572000" cy="3428999"/>
          </a:xfrm>
        </p:spPr>
        <p:txBody>
          <a:bodyPr tIns="274320" rtlCol="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pt-BR" noProof="0" dirty="0"/>
              <a:t>Clique no ícone para adicionar uma imagem</a:t>
            </a:r>
          </a:p>
        </p:txBody>
      </p:sp>
      <p:sp>
        <p:nvSpPr>
          <p:cNvPr id="13" name="Espaço reservado para texto 3"/>
          <p:cNvSpPr>
            <a:spLocks noGrp="1"/>
          </p:cNvSpPr>
          <p:nvPr>
            <p:ph type="body" sz="half" idx="14"/>
          </p:nvPr>
        </p:nvSpPr>
        <p:spPr bwMode="invGray">
          <a:xfrm>
            <a:off x="6412954" y="5333098"/>
            <a:ext cx="4420252" cy="839102"/>
          </a:xfrm>
        </p:spPr>
        <p:txBody>
          <a:bodyPr rtlCol="0" anchor="t">
            <a:normAutofit/>
          </a:bodyPr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CECCB52-40C2-4E99-85EA-E8A293866E2D}" type="datetime1">
              <a:rPr lang="pt-BR" noProof="0" smtClean="0"/>
              <a:t>08/06/2019</a:t>
            </a:fld>
            <a:endParaRPr lang="pt-BR" noProof="0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7F8E3F6-DE14-48B2-B2BC-6FABA9630FB8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944010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24EF33E-C11E-476F-ABF9-879EF9D37700}" type="datetime1">
              <a:rPr lang="pt-BR" noProof="0" smtClean="0"/>
              <a:t>08/06/2019</a:t>
            </a:fld>
            <a:endParaRPr lang="pt-BR" noProof="0" dirty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7F8E3F6-DE14-48B2-B2BC-6FABA9630FB8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092945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 bwMode="white">
          <a:xfrm rot="5400000">
            <a:off x="7562850" y="2228850"/>
            <a:ext cx="6858000" cy="24003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8" name="Retângulo 7"/>
          <p:cNvSpPr/>
          <p:nvPr/>
        </p:nvSpPr>
        <p:spPr>
          <a:xfrm rot="5400000">
            <a:off x="6331230" y="3387909"/>
            <a:ext cx="6858000" cy="8218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9" name="Retângulo 8"/>
          <p:cNvSpPr/>
          <p:nvPr/>
        </p:nvSpPr>
        <p:spPr>
          <a:xfrm rot="5400000">
            <a:off x="6251613" y="3387909"/>
            <a:ext cx="6858000" cy="8218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9871318" y="685800"/>
            <a:ext cx="1033272" cy="5486400"/>
          </a:xfrm>
        </p:spPr>
        <p:txBody>
          <a:bodyPr vert="eaVert"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1295400" y="685800"/>
            <a:ext cx="7976754" cy="5486400"/>
          </a:xfrm>
        </p:spPr>
        <p:txBody>
          <a:bodyPr vert="eaVert" rtlCol="0"/>
          <a:lstStyle/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F3A9F66-FD54-49C7-9D08-483FEB75E766}" type="datetime1">
              <a:rPr lang="pt-BR" noProof="0" smtClean="0"/>
              <a:t>08/06/2019</a:t>
            </a:fld>
            <a:endParaRPr lang="pt-BR" noProof="0" dirty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A7F8E3F6-DE14-48B2-B2BC-6FABA9630FB8}" type="slidenum">
              <a:rPr lang="pt-BR" noProof="0" smtClean="0"/>
              <a:pPr rtl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804110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76F022E-73DC-465B-A81F-663C39E9C6BC}" type="datetime1">
              <a:rPr lang="pt-BR" noProof="0" smtClean="0"/>
              <a:t>08/06/2019</a:t>
            </a:fld>
            <a:endParaRPr lang="pt-BR" noProof="0" dirty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7F8E3F6-DE14-48B2-B2BC-6FABA9630FB8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596182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de título com image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5"/>
          <p:cNvSpPr>
            <a:spLocks noChangeArrowheads="1"/>
          </p:cNvSpPr>
          <p:nvPr/>
        </p:nvSpPr>
        <p:spPr bwMode="white">
          <a:xfrm>
            <a:off x="6540503" y="0"/>
            <a:ext cx="5651496" cy="6858000"/>
          </a:xfrm>
          <a:custGeom>
            <a:avLst/>
            <a:gdLst/>
            <a:ahLst/>
            <a:cxnLst/>
            <a:rect l="l" t="t" r="r" b="b"/>
            <a:pathLst>
              <a:path w="4238622" h="6858000">
                <a:moveTo>
                  <a:pt x="0" y="0"/>
                </a:moveTo>
                <a:lnTo>
                  <a:pt x="4086222" y="0"/>
                </a:lnTo>
                <a:lnTo>
                  <a:pt x="4237035" y="0"/>
                </a:lnTo>
                <a:lnTo>
                  <a:pt x="4238622" y="0"/>
                </a:lnTo>
                <a:lnTo>
                  <a:pt x="4238622" y="6858000"/>
                </a:lnTo>
                <a:lnTo>
                  <a:pt x="4237035" y="6858000"/>
                </a:lnTo>
                <a:lnTo>
                  <a:pt x="4086222" y="6858000"/>
                </a:lnTo>
                <a:lnTo>
                  <a:pt x="254000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pt-BR" sz="1800" noProof="0" dirty="0"/>
          </a:p>
        </p:txBody>
      </p:sp>
      <p:sp>
        <p:nvSpPr>
          <p:cNvPr id="11" name="Forma Livre 6"/>
          <p:cNvSpPr>
            <a:spLocks/>
          </p:cNvSpPr>
          <p:nvPr/>
        </p:nvSpPr>
        <p:spPr bwMode="auto">
          <a:xfrm>
            <a:off x="6256868" y="0"/>
            <a:ext cx="1672169" cy="6858000"/>
          </a:xfrm>
          <a:custGeom>
            <a:avLst/>
            <a:gdLst/>
            <a:ahLst/>
            <a:cxnLst/>
            <a:rect l="l" t="t" r="r" b="b"/>
            <a:pathLst>
              <a:path w="1254127" h="6858000">
                <a:moveTo>
                  <a:pt x="0" y="0"/>
                </a:moveTo>
                <a:lnTo>
                  <a:pt x="365127" y="0"/>
                </a:lnTo>
                <a:lnTo>
                  <a:pt x="1254127" y="4337050"/>
                </a:lnTo>
                <a:lnTo>
                  <a:pt x="619127" y="6858000"/>
                </a:lnTo>
                <a:lnTo>
                  <a:pt x="257175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lvl="0" rtl="0"/>
            <a:endParaRPr lang="pt-BR" sz="1800" noProof="0" dirty="0"/>
          </a:p>
        </p:txBody>
      </p:sp>
      <p:sp>
        <p:nvSpPr>
          <p:cNvPr id="12" name="Forma Livre 7"/>
          <p:cNvSpPr>
            <a:spLocks/>
          </p:cNvSpPr>
          <p:nvPr/>
        </p:nvSpPr>
        <p:spPr bwMode="auto">
          <a:xfrm>
            <a:off x="6062136" y="0"/>
            <a:ext cx="1528232" cy="6858000"/>
          </a:xfrm>
          <a:custGeom>
            <a:avLst/>
            <a:gdLst/>
            <a:ahLst/>
            <a:cxnLst/>
            <a:rect l="l" t="t" r="r" b="b"/>
            <a:pathLst>
              <a:path w="1146174" h="6858000">
                <a:moveTo>
                  <a:pt x="0" y="0"/>
                </a:moveTo>
                <a:lnTo>
                  <a:pt x="253999" y="0"/>
                </a:lnTo>
                <a:lnTo>
                  <a:pt x="1146174" y="4337050"/>
                </a:lnTo>
                <a:lnTo>
                  <a:pt x="511174" y="6858000"/>
                </a:lnTo>
                <a:lnTo>
                  <a:pt x="254000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innerShdw blurRad="177800" dist="50800" dir="108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lvl="0" rtl="0"/>
            <a:endParaRPr lang="pt-BR" sz="1800" noProof="0" dirty="0"/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295401" y="1873584"/>
            <a:ext cx="5120640" cy="2560320"/>
          </a:xfrm>
        </p:spPr>
        <p:txBody>
          <a:bodyPr rtlCol="0" anchor="b">
            <a:normAutofit/>
          </a:bodyPr>
          <a:lstStyle>
            <a:lvl1pPr algn="l">
              <a:defRPr sz="4000">
                <a:solidFill>
                  <a:schemeClr val="tx1"/>
                </a:solidFill>
              </a:defRPr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15" name="Espaço reservado para imagem 14" descr="Um espaço reservado vazio para adicionar uma imagem. Clique no espaço reservado e selecione a imagem que você deseja adicionar"/>
          <p:cNvSpPr>
            <a:spLocks noGrp="1"/>
          </p:cNvSpPr>
          <p:nvPr>
            <p:ph type="pic" sz="quarter" idx="10"/>
          </p:nvPr>
        </p:nvSpPr>
        <p:spPr>
          <a:xfrm>
            <a:off x="6743703" y="0"/>
            <a:ext cx="5448297" cy="6858000"/>
          </a:xfrm>
          <a:custGeom>
            <a:avLst/>
            <a:gdLst>
              <a:gd name="connsiteX0" fmla="*/ 0 w 5448297"/>
              <a:gd name="connsiteY0" fmla="*/ 0 h 6858000"/>
              <a:gd name="connsiteX1" fmla="*/ 5448297 w 5448297"/>
              <a:gd name="connsiteY1" fmla="*/ 0 h 6858000"/>
              <a:gd name="connsiteX2" fmla="*/ 5448297 w 5448297"/>
              <a:gd name="connsiteY2" fmla="*/ 6858000 h 6858000"/>
              <a:gd name="connsiteX3" fmla="*/ 338667 w 5448297"/>
              <a:gd name="connsiteY3" fmla="*/ 6858000 h 6858000"/>
              <a:gd name="connsiteX4" fmla="*/ 1185333 w 5448297"/>
              <a:gd name="connsiteY4" fmla="*/ 43370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48297" h="6858000">
                <a:moveTo>
                  <a:pt x="0" y="0"/>
                </a:moveTo>
                <a:lnTo>
                  <a:pt x="5448297" y="0"/>
                </a:lnTo>
                <a:lnTo>
                  <a:pt x="5448297" y="6858000"/>
                </a:lnTo>
                <a:lnTo>
                  <a:pt x="338667" y="6858000"/>
                </a:lnTo>
                <a:lnTo>
                  <a:pt x="1185333" y="4337050"/>
                </a:lnTo>
                <a:close/>
              </a:path>
            </a:pathLst>
          </a:custGeom>
          <a:noFill/>
          <a:ln>
            <a:noFill/>
          </a:ln>
        </p:spPr>
        <p:txBody>
          <a:bodyPr wrap="square" tIns="365760" rtlCol="0">
            <a:no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 dirty="0"/>
              <a:t>Clique no ícone para adicionar uma imagem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295401" y="4572000"/>
            <a:ext cx="5120640" cy="1600200"/>
          </a:xfrm>
        </p:spPr>
        <p:txBody>
          <a:bodyPr rtlCol="0"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 noProof="0"/>
              <a:t>Clique para editar o estilo do subtítulo Mestre</a:t>
            </a: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402813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5"/>
          <p:cNvSpPr>
            <a:spLocks noChangeArrowheads="1"/>
          </p:cNvSpPr>
          <p:nvPr/>
        </p:nvSpPr>
        <p:spPr bwMode="white">
          <a:xfrm>
            <a:off x="9622368" y="0"/>
            <a:ext cx="2569632" cy="6858000"/>
          </a:xfrm>
          <a:custGeom>
            <a:avLst/>
            <a:gdLst/>
            <a:ahLst/>
            <a:cxnLst/>
            <a:rect l="l" t="t" r="r" b="b"/>
            <a:pathLst>
              <a:path w="1927224" h="6858000">
                <a:moveTo>
                  <a:pt x="0" y="0"/>
                </a:moveTo>
                <a:lnTo>
                  <a:pt x="1927224" y="0"/>
                </a:lnTo>
                <a:lnTo>
                  <a:pt x="1927224" y="6858000"/>
                </a:lnTo>
                <a:lnTo>
                  <a:pt x="254000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pt-BR" sz="1800" noProof="0" dirty="0"/>
          </a:p>
        </p:txBody>
      </p:sp>
      <p:sp>
        <p:nvSpPr>
          <p:cNvPr id="8" name="Forma Livre 6"/>
          <p:cNvSpPr>
            <a:spLocks/>
          </p:cNvSpPr>
          <p:nvPr/>
        </p:nvSpPr>
        <p:spPr bwMode="auto">
          <a:xfrm>
            <a:off x="9237132" y="0"/>
            <a:ext cx="1672169" cy="6858000"/>
          </a:xfrm>
          <a:custGeom>
            <a:avLst/>
            <a:gdLst/>
            <a:ahLst/>
            <a:cxnLst/>
            <a:rect l="l" t="t" r="r" b="b"/>
            <a:pathLst>
              <a:path w="1254127" h="6858000">
                <a:moveTo>
                  <a:pt x="0" y="0"/>
                </a:moveTo>
                <a:lnTo>
                  <a:pt x="365127" y="0"/>
                </a:lnTo>
                <a:lnTo>
                  <a:pt x="1254127" y="4337050"/>
                </a:lnTo>
                <a:lnTo>
                  <a:pt x="619127" y="6858000"/>
                </a:lnTo>
                <a:lnTo>
                  <a:pt x="257175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101600" dist="50800" algn="l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lvl="0" rtl="0"/>
            <a:endParaRPr lang="pt-BR" sz="1800" noProof="0" dirty="0"/>
          </a:p>
        </p:txBody>
      </p:sp>
      <p:sp>
        <p:nvSpPr>
          <p:cNvPr id="9" name="Forma Livre 7"/>
          <p:cNvSpPr>
            <a:spLocks/>
          </p:cNvSpPr>
          <p:nvPr/>
        </p:nvSpPr>
        <p:spPr bwMode="auto">
          <a:xfrm>
            <a:off x="9173633" y="0"/>
            <a:ext cx="1460499" cy="6858000"/>
          </a:xfrm>
          <a:custGeom>
            <a:avLst/>
            <a:gdLst/>
            <a:ahLst/>
            <a:cxnLst/>
            <a:rect l="l" t="t" r="r" b="b"/>
            <a:pathLst>
              <a:path w="1095374" h="6858000">
                <a:moveTo>
                  <a:pt x="0" y="0"/>
                </a:moveTo>
                <a:lnTo>
                  <a:pt x="203199" y="0"/>
                </a:lnTo>
                <a:lnTo>
                  <a:pt x="1095374" y="4337050"/>
                </a:lnTo>
                <a:lnTo>
                  <a:pt x="460374" y="6858000"/>
                </a:lnTo>
                <a:lnTo>
                  <a:pt x="257175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101600" dist="50800" algn="l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lvl="0" rtl="0"/>
            <a:endParaRPr lang="pt-BR" sz="1800" noProof="0" dirty="0"/>
          </a:p>
        </p:txBody>
      </p:sp>
      <p:sp>
        <p:nvSpPr>
          <p:cNvPr id="10" name="Forma Livre 7"/>
          <p:cNvSpPr>
            <a:spLocks/>
          </p:cNvSpPr>
          <p:nvPr/>
        </p:nvSpPr>
        <p:spPr bwMode="auto">
          <a:xfrm>
            <a:off x="9173633" y="0"/>
            <a:ext cx="1460499" cy="6858000"/>
          </a:xfrm>
          <a:custGeom>
            <a:avLst/>
            <a:gdLst/>
            <a:ahLst/>
            <a:cxnLst/>
            <a:rect l="l" t="t" r="r" b="b"/>
            <a:pathLst>
              <a:path w="1095374" h="6858000">
                <a:moveTo>
                  <a:pt x="0" y="0"/>
                </a:moveTo>
                <a:lnTo>
                  <a:pt x="203199" y="0"/>
                </a:lnTo>
                <a:lnTo>
                  <a:pt x="1095374" y="4337050"/>
                </a:lnTo>
                <a:lnTo>
                  <a:pt x="460374" y="6858000"/>
                </a:lnTo>
                <a:lnTo>
                  <a:pt x="257175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lvl="0" rtl="0"/>
            <a:endParaRPr lang="pt-BR" sz="1800" noProof="0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95398" y="2914650"/>
            <a:ext cx="8046720" cy="1557338"/>
          </a:xfrm>
        </p:spPr>
        <p:txBody>
          <a:bodyPr rtlCol="0" anchor="b">
            <a:normAutofit/>
          </a:bodyPr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295398" y="4589463"/>
            <a:ext cx="8046718" cy="1011237"/>
          </a:xfrm>
        </p:spPr>
        <p:txBody>
          <a:bodyPr rtlCol="0"/>
          <a:lstStyle>
            <a:lvl1pPr marL="0" indent="0">
              <a:spcBef>
                <a:spcPts val="120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</p:spTree>
    <p:extLst>
      <p:ext uri="{BB962C8B-B14F-4D97-AF65-F5344CB8AC3E}">
        <p14:creationId xmlns:p14="http://schemas.microsoft.com/office/powerpoint/2010/main" val="1519642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i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1295400" y="1828800"/>
            <a:ext cx="4572000" cy="4343400"/>
          </a:xfrm>
        </p:spPr>
        <p:txBody>
          <a:bodyPr rtlCol="0"/>
          <a:lstStyle/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324600" y="1828799"/>
            <a:ext cx="4572000" cy="4343401"/>
          </a:xfrm>
        </p:spPr>
        <p:txBody>
          <a:bodyPr rtlCol="0"/>
          <a:lstStyle/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032D7E7-0E3D-42EA-B60A-46262A5D0676}" type="datetime1">
              <a:rPr lang="pt-BR" noProof="0" smtClean="0"/>
              <a:t>08/06/2019</a:t>
            </a:fld>
            <a:endParaRPr lang="pt-BR" noProof="0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7F8E3F6-DE14-48B2-B2BC-6FABA9630FB8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448206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95400" y="255134"/>
            <a:ext cx="9601200" cy="1036850"/>
          </a:xfrm>
        </p:spPr>
        <p:txBody>
          <a:bodyPr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295400" y="1828800"/>
            <a:ext cx="4572000" cy="850392"/>
          </a:xfrm>
        </p:spPr>
        <p:txBody>
          <a:bodyPr rtlCol="0" anchor="ctr">
            <a:normAutofit/>
          </a:bodyPr>
          <a:lstStyle>
            <a:lvl1pPr marL="0" indent="0">
              <a:buNone/>
              <a:defRPr sz="2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1295400" y="2705100"/>
            <a:ext cx="4572000" cy="3467100"/>
          </a:xfrm>
        </p:spPr>
        <p:txBody>
          <a:bodyPr rtlCol="0"/>
          <a:lstStyle/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324600" y="1828800"/>
            <a:ext cx="4572000" cy="847725"/>
          </a:xfrm>
        </p:spPr>
        <p:txBody>
          <a:bodyPr rtlCol="0" anchor="ctr">
            <a:normAutofit/>
          </a:bodyPr>
          <a:lstStyle>
            <a:lvl1pPr marL="0" indent="0">
              <a:buNone/>
              <a:defRPr sz="2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324600" y="2705100"/>
            <a:ext cx="4572000" cy="3467100"/>
          </a:xfrm>
        </p:spPr>
        <p:txBody>
          <a:bodyPr rtlCol="0"/>
          <a:lstStyle/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0DCB2DA-9F14-430D-AF4F-64B6EB5E00E7}" type="datetime1">
              <a:rPr lang="pt-BR" noProof="0" smtClean="0"/>
              <a:t>08/06/2019</a:t>
            </a:fld>
            <a:endParaRPr lang="pt-BR" noProof="0" dirty="0"/>
          </a:p>
        </p:txBody>
      </p:sp>
      <p:sp>
        <p:nvSpPr>
          <p:cNvPr id="9" name="Espaço reservado para o número do slid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7F8E3F6-DE14-48B2-B2BC-6FABA9630FB8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602360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8A91CED-09DA-4ECE-92C8-759A4ED95185}" type="datetime1">
              <a:rPr lang="pt-BR" noProof="0" smtClean="0"/>
              <a:t>08/06/2019</a:t>
            </a:fld>
            <a:endParaRPr lang="pt-BR" noProof="0" dirty="0"/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7F8E3F6-DE14-48B2-B2BC-6FABA9630FB8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397337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4518F8F-CA65-4BFD-A461-B66071DAF05B}" type="datetime1">
              <a:rPr lang="pt-BR" noProof="0" smtClean="0"/>
              <a:t>08/06/2019</a:t>
            </a:fld>
            <a:endParaRPr lang="pt-BR" noProof="0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7F8E3F6-DE14-48B2-B2BC-6FABA9630FB8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983636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728209" y="1828800"/>
            <a:ext cx="6126480" cy="4343400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295400" y="1828800"/>
            <a:ext cx="3017520" cy="434340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1200"/>
              </a:spcBef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FF51EBE-146A-4C5F-B6C5-AA4426FEB226}" type="datetime1">
              <a:rPr lang="pt-BR" noProof="0" smtClean="0"/>
              <a:t>08/06/2019</a:t>
            </a:fld>
            <a:endParaRPr lang="pt-BR" noProof="0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7F8E3F6-DE14-48B2-B2BC-6FABA9630FB8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54763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 userDrawn="1"/>
        </p:nvSpPr>
        <p:spPr bwMode="white">
          <a:xfrm>
            <a:off x="0" y="0"/>
            <a:ext cx="12192000" cy="1371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8" name="Retângulo 7"/>
          <p:cNvSpPr/>
          <p:nvPr userDrawn="1"/>
        </p:nvSpPr>
        <p:spPr>
          <a:xfrm>
            <a:off x="0" y="1371600"/>
            <a:ext cx="12192000" cy="8218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9" name="Retângulo 8"/>
          <p:cNvSpPr/>
          <p:nvPr userDrawn="1"/>
        </p:nvSpPr>
        <p:spPr>
          <a:xfrm>
            <a:off x="0" y="1443006"/>
            <a:ext cx="12192000" cy="8218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1295400" y="255134"/>
            <a:ext cx="9601200" cy="10368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pt-BR" noProof="0" dirty="0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295400" y="1828800"/>
            <a:ext cx="9601200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pt-BR" noProof="0" dirty="0"/>
              <a:t>Clique para editar o texto Mestre</a:t>
            </a:r>
          </a:p>
          <a:p>
            <a:pPr lvl="1" rtl="0"/>
            <a:r>
              <a:rPr lang="pt-BR" noProof="0" dirty="0"/>
              <a:t>Segundo nível</a:t>
            </a:r>
          </a:p>
          <a:p>
            <a:pPr lvl="2" rtl="0"/>
            <a:r>
              <a:rPr lang="pt-BR" noProof="0" dirty="0"/>
              <a:t>Terceiro nível</a:t>
            </a:r>
          </a:p>
          <a:p>
            <a:pPr lvl="3" rtl="0"/>
            <a:r>
              <a:rPr lang="pt-BR" noProof="0" dirty="0"/>
              <a:t>Quarto nível</a:t>
            </a:r>
          </a:p>
          <a:p>
            <a:pPr lvl="4" rtl="0"/>
            <a:r>
              <a:rPr lang="pt-BR" noProof="0" dirty="0"/>
              <a:t>Quinto nível</a:t>
            </a: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1295399" y="6374999"/>
            <a:ext cx="624320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7791449" y="6374999"/>
            <a:ext cx="1480705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pPr rtl="0"/>
            <a:fld id="{AF879DE6-BF0A-412B-BA5D-89651B90F81D}" type="datetime1">
              <a:rPr lang="pt-BR" noProof="0" smtClean="0"/>
              <a:t>08/06/2019</a:t>
            </a:fld>
            <a:endParaRPr lang="pt-BR" noProof="0" dirty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4"/>
          </p:nvPr>
        </p:nvSpPr>
        <p:spPr>
          <a:xfrm>
            <a:off x="9525000" y="6374999"/>
            <a:ext cx="13716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pPr rtl="0"/>
            <a:fld id="{A7F8E3F6-DE14-48B2-B2BC-6FABA9630FB8}" type="slidenum">
              <a:rPr lang="pt-BR" noProof="0" smtClean="0"/>
              <a:pPr rtl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594737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61" r:id="rId11"/>
    <p:sldLayoutId id="2147483658" r:id="rId12"/>
    <p:sldLayoutId id="2147483659" r:id="rId1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91440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32588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55448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78308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4028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7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image" Target="../media/image9.png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5" Type="http://schemas.openxmlformats.org/officeDocument/2006/relationships/image" Target="../media/image2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11" Type="http://schemas.openxmlformats.org/officeDocument/2006/relationships/image" Target="../media/image18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://www.robotizando.com.br/pt-br/wp-content/uploads/2016/02/blocosArduino.png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11" Type="http://schemas.openxmlformats.org/officeDocument/2006/relationships/image" Target="../media/image18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hyperlink" Target="http://nodetechhumi.azurewebsites.net/" TargetMode="Externa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11" Type="http://schemas.openxmlformats.org/officeDocument/2006/relationships/image" Target="../media/image18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35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11" Type="http://schemas.openxmlformats.org/officeDocument/2006/relationships/image" Target="../media/image39.jpg"/><Relationship Id="rId5" Type="http://schemas.openxmlformats.org/officeDocument/2006/relationships/image" Target="../media/image36.png"/><Relationship Id="rId10" Type="http://schemas.microsoft.com/office/2007/relationships/hdphoto" Target="../media/hdphoto5.wdp"/><Relationship Id="rId4" Type="http://schemas.microsoft.com/office/2007/relationships/hdphoto" Target="../media/hdphoto2.wdp"/><Relationship Id="rId9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Espaço Reservado para Imagem 15" descr="Uma imagem contendo céu, ao ar livre, água, pessoa&#10;&#10;Descrição gerada automaticamente">
            <a:extLst>
              <a:ext uri="{FF2B5EF4-FFF2-40B4-BE49-F238E27FC236}">
                <a16:creationId xmlns:a16="http://schemas.microsoft.com/office/drawing/2014/main" id="{09A7FCBB-ACCF-4FCF-803E-2C3B9DDC1E3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l="8150" r="38889"/>
          <a:stretch/>
        </p:blipFill>
        <p:spPr>
          <a:xfrm>
            <a:off x="6743703" y="0"/>
            <a:ext cx="5448297" cy="6858000"/>
          </a:xfr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38A54163-7CFF-48B0-BF59-34DC25B5AC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98" b="89914" l="9908" r="90501">
                        <a14:foregroundMark x1="14300" y1="29683" x2="16139" y2="54179"/>
                        <a14:foregroundMark x1="16139" y1="54179" x2="15628" y2="63112"/>
                        <a14:foregroundMark x1="23596" y1="46398" x2="23596" y2="56484"/>
                        <a14:foregroundMark x1="32686" y1="47839" x2="32074" y2="53602"/>
                        <a14:foregroundMark x1="41471" y1="42075" x2="41471" y2="53602"/>
                        <a14:foregroundMark x1="64454" y1="49856" x2="64454" y2="59366"/>
                        <a14:foregroundMark x1="77120" y1="44957" x2="81205" y2="46974"/>
                        <a14:foregroundMark x1="89990" y1="46974" x2="90501" y2="49280"/>
                        <a14:foregroundMark x1="90296" y1="34582" x2="90296" y2="34582"/>
                        <a14:foregroundMark x1="59040" y1="54467" x2="58529" y2="49856"/>
                        <a14:foregroundMark x1="19714" y1="53026" x2="20020" y2="5648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8567" y="2449156"/>
            <a:ext cx="5528918" cy="1959688"/>
          </a:xfrm>
          <a:prstGeom prst="rect">
            <a:avLst/>
          </a:prstGeom>
        </p:spPr>
      </p:pic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437257" y="3865503"/>
            <a:ext cx="4971966" cy="771790"/>
          </a:xfrm>
        </p:spPr>
        <p:txBody>
          <a:bodyPr rtlCol="0">
            <a:normAutofit/>
          </a:bodyPr>
          <a:lstStyle/>
          <a:p>
            <a:pPr rtl="0"/>
            <a:r>
              <a:rPr lang="pt-BR" sz="1800" b="1" spc="300" dirty="0">
                <a:solidFill>
                  <a:srgbClr val="0083BF"/>
                </a:solidFill>
                <a:cs typeface="Segoe UI" panose="020B0502040204020203" pitchFamily="34" charset="0"/>
              </a:rPr>
              <a:t>SOLUÇÕES PARA PRODUTIVIDADE</a:t>
            </a:r>
          </a:p>
        </p:txBody>
      </p:sp>
      <p:sp>
        <p:nvSpPr>
          <p:cNvPr id="6" name="Subtítulo 2">
            <a:extLst>
              <a:ext uri="{FF2B5EF4-FFF2-40B4-BE49-F238E27FC236}">
                <a16:creationId xmlns:a16="http://schemas.microsoft.com/office/drawing/2014/main" id="{D9006B70-61CC-4BF9-8A3F-02A5DA7AD81D}"/>
              </a:ext>
            </a:extLst>
          </p:cNvPr>
          <p:cNvSpPr txBox="1">
            <a:spLocks/>
          </p:cNvSpPr>
          <p:nvPr/>
        </p:nvSpPr>
        <p:spPr>
          <a:xfrm>
            <a:off x="1007564" y="469739"/>
            <a:ext cx="4605440" cy="12219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pt-BR" sz="2000" b="1" spc="50" dirty="0">
                <a:solidFill>
                  <a:schemeClr val="tx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BANDTEC - DIGITAL SCHOOL</a:t>
            </a:r>
            <a:br>
              <a:rPr lang="pt-BR" sz="2000" b="1" spc="3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pt-BR" spc="200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GERAÇÃO FUTURA</a:t>
            </a:r>
            <a:endParaRPr lang="pt-BR" sz="2000" spc="200" dirty="0">
              <a:solidFill>
                <a:schemeClr val="bg2">
                  <a:lumMod val="1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10239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FB7F8DF5-A003-4445-9EA5-6A2A013558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546409"/>
            <a:ext cx="9601200" cy="645213"/>
          </a:xfrm>
        </p:spPr>
        <p:txBody>
          <a:bodyPr/>
          <a:lstStyle/>
          <a:p>
            <a:r>
              <a:rPr lang="pt-BR" b="1" dirty="0"/>
              <a:t>Funções da equipe no projeto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A97BEE10-0949-4602-B63C-7DDF0BEFFD8F}"/>
              </a:ext>
            </a:extLst>
          </p:cNvPr>
          <p:cNvSpPr/>
          <p:nvPr/>
        </p:nvSpPr>
        <p:spPr>
          <a:xfrm>
            <a:off x="1425388" y="2267132"/>
            <a:ext cx="9471211" cy="16970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400" dirty="0"/>
              <a:t>As funções foram divididas pelos integrantes de forma a criar a oportunidade para que todos os viessem a participar de diferentes partes do projeto.  </a:t>
            </a:r>
          </a:p>
        </p:txBody>
      </p:sp>
    </p:spTree>
    <p:extLst>
      <p:ext uri="{BB962C8B-B14F-4D97-AF65-F5344CB8AC3E}">
        <p14:creationId xmlns:p14="http://schemas.microsoft.com/office/powerpoint/2010/main" val="3716860755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B67025F-6BEE-4649-A12A-466064698DA6}"/>
              </a:ext>
            </a:extLst>
          </p:cNvPr>
          <p:cNvSpPr txBox="1"/>
          <p:nvPr/>
        </p:nvSpPr>
        <p:spPr>
          <a:xfrm>
            <a:off x="975918" y="650038"/>
            <a:ext cx="38616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solidFill>
                  <a:schemeClr val="bg1"/>
                </a:solidFill>
                <a:latin typeface="Calibri (Headings)"/>
              </a:rPr>
              <a:t>Gestão de riscos</a:t>
            </a:r>
          </a:p>
        </p:txBody>
      </p:sp>
      <p:pic>
        <p:nvPicPr>
          <p:cNvPr id="4" name="Imagem 6" descr="Uma imagem contendo kit de primeiros socorros, objeto&#10;&#10;Descrição gerada automaticamente">
            <a:extLst>
              <a:ext uri="{FF2B5EF4-FFF2-40B4-BE49-F238E27FC236}">
                <a16:creationId xmlns:a16="http://schemas.microsoft.com/office/drawing/2014/main" id="{A142E7A0-7809-4B97-9B9E-21D350F4F0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5613104" y="2530040"/>
            <a:ext cx="387694" cy="227447"/>
          </a:xfrm>
          <a:prstGeom prst="rect">
            <a:avLst/>
          </a:prstGeom>
        </p:spPr>
      </p:pic>
      <p:pic>
        <p:nvPicPr>
          <p:cNvPr id="6" name="Imagem 8">
            <a:extLst>
              <a:ext uri="{FF2B5EF4-FFF2-40B4-BE49-F238E27FC236}">
                <a16:creationId xmlns:a16="http://schemas.microsoft.com/office/drawing/2014/main" id="{1129DDB5-C452-4F75-9ACF-3E6728813F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1211587" y="5703538"/>
            <a:ext cx="192219" cy="227816"/>
          </a:xfrm>
          <a:prstGeom prst="rect">
            <a:avLst/>
          </a:prstGeom>
        </p:spPr>
      </p:pic>
      <p:pic>
        <p:nvPicPr>
          <p:cNvPr id="7" name="Imagem 10">
            <a:extLst>
              <a:ext uri="{FF2B5EF4-FFF2-40B4-BE49-F238E27FC236}">
                <a16:creationId xmlns:a16="http://schemas.microsoft.com/office/drawing/2014/main" id="{5F8BD8C3-DE90-4FCD-973E-96E21477CC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9363522" y="2338390"/>
            <a:ext cx="334659" cy="205008"/>
          </a:xfrm>
          <a:prstGeom prst="rect">
            <a:avLst/>
          </a:prstGeom>
        </p:spPr>
      </p:pic>
      <p:pic>
        <p:nvPicPr>
          <p:cNvPr id="8" name="Imagem 12">
            <a:extLst>
              <a:ext uri="{FF2B5EF4-FFF2-40B4-BE49-F238E27FC236}">
                <a16:creationId xmlns:a16="http://schemas.microsoft.com/office/drawing/2014/main" id="{668AABF5-72B3-46A9-854D-62160AA03E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830680" y="2121995"/>
            <a:ext cx="515484" cy="158431"/>
          </a:xfrm>
          <a:prstGeom prst="rect">
            <a:avLst/>
          </a:prstGeom>
        </p:spPr>
      </p:pic>
      <p:pic>
        <p:nvPicPr>
          <p:cNvPr id="9" name="Imagem 14">
            <a:extLst>
              <a:ext uri="{FF2B5EF4-FFF2-40B4-BE49-F238E27FC236}">
                <a16:creationId xmlns:a16="http://schemas.microsoft.com/office/drawing/2014/main" id="{BB8D405D-163D-4074-A6A7-73C235FC57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11495789" y="3480521"/>
            <a:ext cx="174579" cy="173900"/>
          </a:xfrm>
          <a:prstGeom prst="rect">
            <a:avLst/>
          </a:prstGeom>
        </p:spPr>
      </p:pic>
      <p:pic>
        <p:nvPicPr>
          <p:cNvPr id="10" name="Imagem 16" descr="Uma imagem contendo objeto&#10;&#10;Descrição gerada automaticamente">
            <a:extLst>
              <a:ext uri="{FF2B5EF4-FFF2-40B4-BE49-F238E27FC236}">
                <a16:creationId xmlns:a16="http://schemas.microsoft.com/office/drawing/2014/main" id="{118D834D-2905-4B85-B73D-F3E824BA59E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7342944" y="5478154"/>
            <a:ext cx="351791" cy="101690"/>
          </a:xfrm>
          <a:prstGeom prst="rect">
            <a:avLst/>
          </a:prstGeom>
        </p:spPr>
      </p:pic>
      <p:pic>
        <p:nvPicPr>
          <p:cNvPr id="11" name="Imagem 18" descr="Uma imagem contendo objeto, kit de primeiros socorros&#10;&#10;Descrição gerada automaticamente">
            <a:extLst>
              <a:ext uri="{FF2B5EF4-FFF2-40B4-BE49-F238E27FC236}">
                <a16:creationId xmlns:a16="http://schemas.microsoft.com/office/drawing/2014/main" id="{63E674F9-988E-4EE8-AA72-EE09CD70813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H="1">
            <a:off x="9180403" y="3792474"/>
            <a:ext cx="204371" cy="138680"/>
          </a:xfrm>
          <a:prstGeom prst="rect">
            <a:avLst/>
          </a:prstGeom>
        </p:spPr>
      </p:pic>
      <p:pic>
        <p:nvPicPr>
          <p:cNvPr id="12" name="Imagem 20" descr="Uma imagem contendo gráficos vetoriais&#10;&#10;Descrição gerada automaticamente">
            <a:extLst>
              <a:ext uri="{FF2B5EF4-FFF2-40B4-BE49-F238E27FC236}">
                <a16:creationId xmlns:a16="http://schemas.microsoft.com/office/drawing/2014/main" id="{DC99FB5A-5EF2-42BC-A1D3-E99C2DE1E4A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flipH="1">
            <a:off x="6414733" y="4275679"/>
            <a:ext cx="292595" cy="203480"/>
          </a:xfrm>
          <a:prstGeom prst="rect">
            <a:avLst/>
          </a:prstGeom>
        </p:spPr>
      </p:pic>
      <p:pic>
        <p:nvPicPr>
          <p:cNvPr id="13" name="Imagem 22">
            <a:extLst>
              <a:ext uri="{FF2B5EF4-FFF2-40B4-BE49-F238E27FC236}">
                <a16:creationId xmlns:a16="http://schemas.microsoft.com/office/drawing/2014/main" id="{77A377B6-B1A4-4409-B0FD-B20F3F76C22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flipH="1">
            <a:off x="1243895" y="3650660"/>
            <a:ext cx="315206" cy="128804"/>
          </a:xfrm>
          <a:prstGeom prst="rect">
            <a:avLst/>
          </a:prstGeom>
        </p:spPr>
      </p:pic>
      <p:pic>
        <p:nvPicPr>
          <p:cNvPr id="14" name="Imagem 24" descr="Uma imagem contendo relógio, objeto, verde, medidor&#10;&#10;Descrição gerada automaticamente">
            <a:extLst>
              <a:ext uri="{FF2B5EF4-FFF2-40B4-BE49-F238E27FC236}">
                <a16:creationId xmlns:a16="http://schemas.microsoft.com/office/drawing/2014/main" id="{41469E0B-110D-40E5-B72D-2F7B4565E70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flipH="1">
            <a:off x="5677644" y="6049342"/>
            <a:ext cx="177110" cy="177110"/>
          </a:xfrm>
          <a:prstGeom prst="rect">
            <a:avLst/>
          </a:prstGeom>
        </p:spPr>
      </p:pic>
      <p:pic>
        <p:nvPicPr>
          <p:cNvPr id="15" name="Imagem 26">
            <a:extLst>
              <a:ext uri="{FF2B5EF4-FFF2-40B4-BE49-F238E27FC236}">
                <a16:creationId xmlns:a16="http://schemas.microsoft.com/office/drawing/2014/main" id="{4F3C7689-2B80-44FC-BB43-0DFBB432E0B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flipH="1">
            <a:off x="4501861" y="3556600"/>
            <a:ext cx="158431" cy="158431"/>
          </a:xfrm>
          <a:prstGeom prst="rect">
            <a:avLst/>
          </a:prstGeom>
        </p:spPr>
      </p:pic>
      <p:pic>
        <p:nvPicPr>
          <p:cNvPr id="16" name="Imagem 28">
            <a:extLst>
              <a:ext uri="{FF2B5EF4-FFF2-40B4-BE49-F238E27FC236}">
                <a16:creationId xmlns:a16="http://schemas.microsoft.com/office/drawing/2014/main" id="{1A1F780C-769A-409B-9074-C21DEDFE4D6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flipH="1">
            <a:off x="2005661" y="4985522"/>
            <a:ext cx="135089" cy="135089"/>
          </a:xfrm>
          <a:prstGeom prst="rect">
            <a:avLst/>
          </a:prstGeom>
        </p:spPr>
      </p:pic>
      <p:pic>
        <p:nvPicPr>
          <p:cNvPr id="17" name="Imagem 30">
            <a:extLst>
              <a:ext uri="{FF2B5EF4-FFF2-40B4-BE49-F238E27FC236}">
                <a16:creationId xmlns:a16="http://schemas.microsoft.com/office/drawing/2014/main" id="{68FDF700-5E1D-4BAD-87C5-76AAAF3F90B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flipH="1">
            <a:off x="1148915" y="6063944"/>
            <a:ext cx="298886" cy="12254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456E123-4C6E-4F7E-A720-0BEE5B2E890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flipH="1">
            <a:off x="3111995" y="4592859"/>
            <a:ext cx="330848" cy="11300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12F00B2-775E-43F5-AF4B-9768A8529877}"/>
              </a:ext>
            </a:extLst>
          </p:cNvPr>
          <p:cNvSpPr/>
          <p:nvPr/>
        </p:nvSpPr>
        <p:spPr>
          <a:xfrm>
            <a:off x="-1" y="1514475"/>
            <a:ext cx="12191999" cy="5343525"/>
          </a:xfrm>
          <a:prstGeom prst="rect">
            <a:avLst/>
          </a:prstGeom>
          <a:solidFill>
            <a:srgbClr val="F9F9F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4">
            <a:extLst>
              <a:ext uri="{FF2B5EF4-FFF2-40B4-BE49-F238E27FC236}">
                <a16:creationId xmlns:a16="http://schemas.microsoft.com/office/drawing/2014/main" id="{F8D31C2A-2A37-4D1C-9462-CA9E6898B5E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0" y="3044504"/>
            <a:ext cx="12192000" cy="1661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094402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31434F-F5E5-4957-A030-E76CB2F323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Tecnologias e Ferramentas Utilizadas</a:t>
            </a:r>
          </a:p>
        </p:txBody>
      </p:sp>
      <p:pic>
        <p:nvPicPr>
          <p:cNvPr id="7" name="Imagem 6" descr="Uma imagem contendo kit de primeiros socorros, objeto&#10;&#10;Descrição gerada automaticamente">
            <a:extLst>
              <a:ext uri="{FF2B5EF4-FFF2-40B4-BE49-F238E27FC236}">
                <a16:creationId xmlns:a16="http://schemas.microsoft.com/office/drawing/2014/main" id="{90B12A99-9D35-4890-BD5E-B7578258BE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3498" y="1504546"/>
            <a:ext cx="3280320" cy="1924454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DFDF8951-3F5C-47AC-8D19-380C37257E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46507" y="4675288"/>
            <a:ext cx="1626394" cy="1927578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7715635A-68C2-4CF3-A056-F955AF49E8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40882" y="1480311"/>
            <a:ext cx="2831591" cy="1734599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43C2AD72-F574-4C9E-8D9F-FEF37CB793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863" y="1611433"/>
            <a:ext cx="4361569" cy="1340505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59EF7266-E820-496A-9841-3B14D7CC61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13069" y="2854550"/>
            <a:ext cx="1477130" cy="1471383"/>
          </a:xfrm>
          <a:prstGeom prst="rect">
            <a:avLst/>
          </a:prstGeom>
        </p:spPr>
      </p:pic>
      <p:pic>
        <p:nvPicPr>
          <p:cNvPr id="17" name="Imagem 16" descr="Uma imagem contendo objeto&#10;&#10;Descrição gerada automaticamente">
            <a:extLst>
              <a:ext uri="{FF2B5EF4-FFF2-40B4-BE49-F238E27FC236}">
                <a16:creationId xmlns:a16="http://schemas.microsoft.com/office/drawing/2014/main" id="{E609E85E-28F7-49E7-B22F-12B8E8B22B0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37436" y="5390944"/>
            <a:ext cx="2976562" cy="860412"/>
          </a:xfrm>
          <a:prstGeom prst="rect">
            <a:avLst/>
          </a:prstGeom>
        </p:spPr>
      </p:pic>
      <p:pic>
        <p:nvPicPr>
          <p:cNvPr id="19" name="Imagem 18" descr="Uma imagem contendo objeto, kit de primeiros socorros&#10;&#10;Descrição gerada automaticamente">
            <a:extLst>
              <a:ext uri="{FF2B5EF4-FFF2-40B4-BE49-F238E27FC236}">
                <a16:creationId xmlns:a16="http://schemas.microsoft.com/office/drawing/2014/main" id="{E6F56BA2-DF13-49E7-97B8-0C007DDC2B8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27475" y="3429279"/>
            <a:ext cx="1729202" cy="1173387"/>
          </a:xfrm>
          <a:prstGeom prst="rect">
            <a:avLst/>
          </a:prstGeom>
        </p:spPr>
      </p:pic>
      <p:pic>
        <p:nvPicPr>
          <p:cNvPr id="21" name="Imagem 20" descr="Uma imagem contendo gráficos vetoriais&#10;&#10;Descrição gerada automaticamente">
            <a:extLst>
              <a:ext uri="{FF2B5EF4-FFF2-40B4-BE49-F238E27FC236}">
                <a16:creationId xmlns:a16="http://schemas.microsoft.com/office/drawing/2014/main" id="{F1A806DF-6158-4EF4-A561-6269A4524A1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50029" y="3429000"/>
            <a:ext cx="2475688" cy="1721671"/>
          </a:xfrm>
          <a:prstGeom prst="rect">
            <a:avLst/>
          </a:prstGeom>
        </p:spPr>
      </p:pic>
      <p:pic>
        <p:nvPicPr>
          <p:cNvPr id="23" name="Imagem 22">
            <a:extLst>
              <a:ext uri="{FF2B5EF4-FFF2-40B4-BE49-F238E27FC236}">
                <a16:creationId xmlns:a16="http://schemas.microsoft.com/office/drawing/2014/main" id="{A6C4C144-9229-4AF5-9AF0-BF6A5FA9923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01801" y="3361149"/>
            <a:ext cx="2667000" cy="1089827"/>
          </a:xfrm>
          <a:prstGeom prst="rect">
            <a:avLst/>
          </a:prstGeom>
        </p:spPr>
      </p:pic>
      <p:pic>
        <p:nvPicPr>
          <p:cNvPr id="25" name="Imagem 24" descr="Uma imagem contendo relógio, objeto, verde, medidor&#10;&#10;Descrição gerada automaticamente">
            <a:extLst>
              <a:ext uri="{FF2B5EF4-FFF2-40B4-BE49-F238E27FC236}">
                <a16:creationId xmlns:a16="http://schemas.microsoft.com/office/drawing/2014/main" id="{46AA173A-F220-46A8-BBB7-92F7CA2D28D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97455" y="5399419"/>
            <a:ext cx="1498545" cy="1498545"/>
          </a:xfrm>
          <a:prstGeom prst="rect">
            <a:avLst/>
          </a:prstGeom>
        </p:spPr>
      </p:pic>
      <p:pic>
        <p:nvPicPr>
          <p:cNvPr id="27" name="Imagem 26">
            <a:extLst>
              <a:ext uri="{FF2B5EF4-FFF2-40B4-BE49-F238E27FC236}">
                <a16:creationId xmlns:a16="http://schemas.microsoft.com/office/drawing/2014/main" id="{EEB3AB1F-1543-44D3-8D87-B239633E754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402993" y="3046038"/>
            <a:ext cx="1340505" cy="1340505"/>
          </a:xfrm>
          <a:prstGeom prst="rect">
            <a:avLst/>
          </a:prstGeom>
        </p:spPr>
      </p:pic>
      <p:pic>
        <p:nvPicPr>
          <p:cNvPr id="29" name="Imagem 28">
            <a:extLst>
              <a:ext uri="{FF2B5EF4-FFF2-40B4-BE49-F238E27FC236}">
                <a16:creationId xmlns:a16="http://schemas.microsoft.com/office/drawing/2014/main" id="{CF65B9C5-1452-48DB-BDB3-F0252528418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83451" y="4649124"/>
            <a:ext cx="1143000" cy="1143000"/>
          </a:xfrm>
          <a:prstGeom prst="rect">
            <a:avLst/>
          </a:prstGeom>
        </p:spPr>
      </p:pic>
      <p:pic>
        <p:nvPicPr>
          <p:cNvPr id="31" name="Imagem 30">
            <a:extLst>
              <a:ext uri="{FF2B5EF4-FFF2-40B4-BE49-F238E27FC236}">
                <a16:creationId xmlns:a16="http://schemas.microsoft.com/office/drawing/2014/main" id="{C59CB842-2ACA-4CAB-A11B-11F4745547A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90500" y="5821150"/>
            <a:ext cx="2528903" cy="10368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C09CDE7-D771-45DD-816F-21609E535E4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185544" y="4421255"/>
            <a:ext cx="2799355" cy="956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1648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FC4D79-823E-423C-A0E5-74C976ED15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Requisitos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71619832-166D-4CE4-A94E-4580309BFA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55686"/>
            <a:ext cx="12192000" cy="4573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816607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FBC38B5-470B-4159-9831-B04DDD844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Sprint Backlog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61E6219-4694-41A6-B7C9-A3515A26C7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193" y="1533525"/>
            <a:ext cx="11581977" cy="532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271933"/>
      </p:ext>
    </p:extLst>
  </p:cSld>
  <p:clrMapOvr>
    <a:masterClrMapping/>
  </p:clrMapOvr>
  <p:transition spd="med">
    <p:pull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Uma imagem contendo kit de primeiros socorros, objeto&#10;&#10;Descrição gerada automaticamente">
            <a:extLst>
              <a:ext uri="{FF2B5EF4-FFF2-40B4-BE49-F238E27FC236}">
                <a16:creationId xmlns:a16="http://schemas.microsoft.com/office/drawing/2014/main" id="{9F2EE745-88E1-4E73-91B1-6CAE0C0A7B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0723" y="2854643"/>
            <a:ext cx="77930" cy="45719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1F751F11-FC5E-48B7-9F3C-F5D2206C12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03732" y="6020043"/>
            <a:ext cx="45719" cy="5418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6CBDF92B-009C-4005-A6BB-AAA3F599F9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98107" y="2640554"/>
            <a:ext cx="74633" cy="45719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62DE481A-E7DE-4748-80E9-038D7A25C0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6088" y="2377582"/>
            <a:ext cx="148755" cy="45719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6632E0F7-697B-40D4-BFDE-A954FAA1AF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70294" y="3751577"/>
            <a:ext cx="45898" cy="45719"/>
          </a:xfrm>
          <a:prstGeom prst="rect">
            <a:avLst/>
          </a:prstGeom>
        </p:spPr>
      </p:pic>
      <p:pic>
        <p:nvPicPr>
          <p:cNvPr id="12" name="Imagem 11" descr="Uma imagem contendo objeto&#10;&#10;Descrição gerada automaticamente">
            <a:extLst>
              <a:ext uri="{FF2B5EF4-FFF2-40B4-BE49-F238E27FC236}">
                <a16:creationId xmlns:a16="http://schemas.microsoft.com/office/drawing/2014/main" id="{A5BD4CBC-243F-4E21-9359-2583706E042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47480" y="5925132"/>
            <a:ext cx="158163" cy="45719"/>
          </a:xfrm>
          <a:prstGeom prst="rect">
            <a:avLst/>
          </a:prstGeom>
        </p:spPr>
      </p:pic>
      <p:pic>
        <p:nvPicPr>
          <p:cNvPr id="13" name="Imagem 12" descr="Uma imagem contendo objeto, kit de primeiros socorros&#10;&#10;Descrição gerada automaticamente">
            <a:extLst>
              <a:ext uri="{FF2B5EF4-FFF2-40B4-BE49-F238E27FC236}">
                <a16:creationId xmlns:a16="http://schemas.microsoft.com/office/drawing/2014/main" id="{839ABE05-5271-4677-8BEF-671EEA2E9B3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03723" y="4232394"/>
            <a:ext cx="67375" cy="45719"/>
          </a:xfrm>
          <a:prstGeom prst="rect">
            <a:avLst/>
          </a:prstGeom>
        </p:spPr>
      </p:pic>
      <p:pic>
        <p:nvPicPr>
          <p:cNvPr id="14" name="Imagem 13" descr="Uma imagem contendo gráficos vetoriais&#10;&#10;Descrição gerada automaticamente">
            <a:extLst>
              <a:ext uri="{FF2B5EF4-FFF2-40B4-BE49-F238E27FC236}">
                <a16:creationId xmlns:a16="http://schemas.microsoft.com/office/drawing/2014/main" id="{8BB7BDF5-B3FB-4ED2-87FD-9DBA98B52BB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83525" y="4646268"/>
            <a:ext cx="65742" cy="45719"/>
          </a:xfrm>
          <a:prstGeom prst="rect">
            <a:avLst/>
          </a:prstGeom>
        </p:spPr>
      </p:pic>
      <p:pic>
        <p:nvPicPr>
          <p:cNvPr id="16" name="Imagem 15" descr="Uma imagem contendo relógio, objeto, verde, medidor&#10;&#10;Descrição gerada automaticamente">
            <a:extLst>
              <a:ext uri="{FF2B5EF4-FFF2-40B4-BE49-F238E27FC236}">
                <a16:creationId xmlns:a16="http://schemas.microsoft.com/office/drawing/2014/main" id="{928529D5-18B2-4DAF-8DBD-7C26BEB7795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60820" y="6388823"/>
            <a:ext cx="45719" cy="45719"/>
          </a:xfrm>
          <a:prstGeom prst="rect">
            <a:avLst/>
          </a:prstGeom>
        </p:spPr>
      </p:pic>
      <p:sp>
        <p:nvSpPr>
          <p:cNvPr id="20" name="Retângulo 19">
            <a:extLst>
              <a:ext uri="{FF2B5EF4-FFF2-40B4-BE49-F238E27FC236}">
                <a16:creationId xmlns:a16="http://schemas.microsoft.com/office/drawing/2014/main" id="{953D079A-AA5F-4015-97DF-A43C040B5CC3}"/>
              </a:ext>
            </a:extLst>
          </p:cNvPr>
          <p:cNvSpPr/>
          <p:nvPr/>
        </p:nvSpPr>
        <p:spPr>
          <a:xfrm>
            <a:off x="5363527" y="2775775"/>
            <a:ext cx="390536" cy="203454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/>
          <p:cNvSpPr/>
          <p:nvPr/>
        </p:nvSpPr>
        <p:spPr>
          <a:xfrm>
            <a:off x="304800" y="1741714"/>
            <a:ext cx="1281595" cy="1034061"/>
          </a:xfrm>
          <a:prstGeom prst="rect">
            <a:avLst/>
          </a:prstGeom>
          <a:solidFill>
            <a:srgbClr val="F9F9F9"/>
          </a:solidFill>
          <a:ln>
            <a:solidFill>
              <a:srgbClr val="F9F9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/>
          <p:cNvSpPr/>
          <p:nvPr/>
        </p:nvSpPr>
        <p:spPr>
          <a:xfrm>
            <a:off x="5363527" y="4278113"/>
            <a:ext cx="906644" cy="758344"/>
          </a:xfrm>
          <a:prstGeom prst="rect">
            <a:avLst/>
          </a:prstGeom>
          <a:solidFill>
            <a:srgbClr val="F9F9F9"/>
          </a:solidFill>
          <a:ln>
            <a:solidFill>
              <a:srgbClr val="F9F9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6" name="Retângulo 25"/>
          <p:cNvSpPr/>
          <p:nvPr/>
        </p:nvSpPr>
        <p:spPr>
          <a:xfrm>
            <a:off x="3871935" y="5870948"/>
            <a:ext cx="906644" cy="758344"/>
          </a:xfrm>
          <a:prstGeom prst="rect">
            <a:avLst/>
          </a:prstGeom>
          <a:solidFill>
            <a:srgbClr val="F9F9F9"/>
          </a:solidFill>
          <a:ln>
            <a:solidFill>
              <a:srgbClr val="F9F9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/>
          <p:cNvSpPr/>
          <p:nvPr/>
        </p:nvSpPr>
        <p:spPr>
          <a:xfrm>
            <a:off x="6847479" y="5870948"/>
            <a:ext cx="158163" cy="149095"/>
          </a:xfrm>
          <a:prstGeom prst="rect">
            <a:avLst/>
          </a:prstGeom>
          <a:solidFill>
            <a:srgbClr val="BFD8E7"/>
          </a:solidFill>
          <a:ln>
            <a:solidFill>
              <a:srgbClr val="BFD8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/>
          <p:cNvSpPr/>
          <p:nvPr/>
        </p:nvSpPr>
        <p:spPr>
          <a:xfrm>
            <a:off x="8703723" y="4230001"/>
            <a:ext cx="67375" cy="48112"/>
          </a:xfrm>
          <a:prstGeom prst="rect">
            <a:avLst/>
          </a:prstGeom>
          <a:solidFill>
            <a:srgbClr val="C3C9C9"/>
          </a:solidFill>
          <a:ln>
            <a:solidFill>
              <a:srgbClr val="C3C9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Retângulo 26"/>
          <p:cNvSpPr/>
          <p:nvPr/>
        </p:nvSpPr>
        <p:spPr>
          <a:xfrm>
            <a:off x="10981155" y="3716380"/>
            <a:ext cx="178277" cy="137520"/>
          </a:xfrm>
          <a:prstGeom prst="rect">
            <a:avLst/>
          </a:prstGeom>
          <a:solidFill>
            <a:srgbClr val="EAEBEF"/>
          </a:solidFill>
          <a:ln>
            <a:solidFill>
              <a:srgbClr val="EAEB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Retângulo 27"/>
          <p:cNvSpPr/>
          <p:nvPr/>
        </p:nvSpPr>
        <p:spPr>
          <a:xfrm>
            <a:off x="10803732" y="5925132"/>
            <a:ext cx="45719" cy="149096"/>
          </a:xfrm>
          <a:prstGeom prst="rect">
            <a:avLst/>
          </a:prstGeom>
          <a:solidFill>
            <a:srgbClr val="EDEEF0"/>
          </a:solidFill>
          <a:ln>
            <a:solidFill>
              <a:srgbClr val="ECED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1" name="Espaço Reservado para Imagem 20">
            <a:extLst>
              <a:ext uri="{FF2B5EF4-FFF2-40B4-BE49-F238E27FC236}">
                <a16:creationId xmlns:a16="http://schemas.microsoft.com/office/drawing/2014/main" id="{B00D77EA-B76F-407C-B39A-DD5CADCB888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12"/>
          <a:srcRect l="14533" r="14533"/>
          <a:stretch>
            <a:fillRect/>
          </a:stretch>
        </p:blipFill>
        <p:spPr>
          <a:xfrm>
            <a:off x="6743703" y="16926"/>
            <a:ext cx="5448297" cy="6858000"/>
          </a:xfrm>
          <a:solidFill>
            <a:srgbClr val="EAEBEF"/>
          </a:solidFill>
          <a:ln>
            <a:solidFill>
              <a:srgbClr val="EAEBEF"/>
            </a:solidFill>
          </a:ln>
        </p:spPr>
      </p:pic>
      <p:sp>
        <p:nvSpPr>
          <p:cNvPr id="22" name="CaixaDeTexto 21">
            <a:extLst>
              <a:ext uri="{FF2B5EF4-FFF2-40B4-BE49-F238E27FC236}">
                <a16:creationId xmlns:a16="http://schemas.microsoft.com/office/drawing/2014/main" id="{CCA23AB7-17F5-498A-BC67-1DBC3DA3B9EB}"/>
              </a:ext>
            </a:extLst>
          </p:cNvPr>
          <p:cNvSpPr txBox="1"/>
          <p:nvPr/>
        </p:nvSpPr>
        <p:spPr>
          <a:xfrm>
            <a:off x="281424" y="2828835"/>
            <a:ext cx="70347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b="1" dirty="0">
                <a:solidFill>
                  <a:srgbClr val="2079B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Desenvolvimento </a:t>
            </a:r>
          </a:p>
        </p:txBody>
      </p:sp>
    </p:spTree>
    <p:extLst>
      <p:ext uri="{BB962C8B-B14F-4D97-AF65-F5344CB8AC3E}">
        <p14:creationId xmlns:p14="http://schemas.microsoft.com/office/powerpoint/2010/main" val="455220785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8" descr="blocosArduino">
            <a:hlinkClick r:id="rId2"/>
            <a:extLst>
              <a:ext uri="{FF2B5EF4-FFF2-40B4-BE49-F238E27FC236}">
                <a16:creationId xmlns:a16="http://schemas.microsoft.com/office/drawing/2014/main" id="{437421F7-1ACE-470B-A7F0-6B526FC0F26F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56"/>
          <a:stretch/>
        </p:blipFill>
        <p:spPr bwMode="auto">
          <a:xfrm>
            <a:off x="2513012" y="1614488"/>
            <a:ext cx="7165976" cy="524351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D99E0B5F-5C20-4362-AC52-E41AF9F883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255134"/>
            <a:ext cx="9601200" cy="1036850"/>
          </a:xfrm>
        </p:spPr>
        <p:txBody>
          <a:bodyPr/>
          <a:lstStyle/>
          <a:p>
            <a:r>
              <a:rPr lang="pt-BR" b="1" dirty="0"/>
              <a:t>Aquisição de dados pelo Arduino</a:t>
            </a:r>
          </a:p>
        </p:txBody>
      </p:sp>
    </p:spTree>
    <p:extLst>
      <p:ext uri="{BB962C8B-B14F-4D97-AF65-F5344CB8AC3E}">
        <p14:creationId xmlns:p14="http://schemas.microsoft.com/office/powerpoint/2010/main" val="2549738344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31434F-F5E5-4957-A030-E76CB2F323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err="1"/>
              <a:t>Low</a:t>
            </a:r>
            <a:r>
              <a:rPr lang="pt-BR" b="1" dirty="0"/>
              <a:t> </a:t>
            </a:r>
            <a:r>
              <a:rPr lang="pt-BR" b="1" dirty="0" err="1"/>
              <a:t>Level</a:t>
            </a:r>
            <a:r>
              <a:rPr lang="pt-BR" b="1" dirty="0"/>
              <a:t> Design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083" y="1535203"/>
            <a:ext cx="8558113" cy="5186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65090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1F266DA-3B42-47ED-8D04-E2101F1D77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7063" y="1552359"/>
            <a:ext cx="5857874" cy="5305641"/>
          </a:xfrm>
          <a:prstGeom prst="rect">
            <a:avLst/>
          </a:prstGeom>
        </p:spPr>
      </p:pic>
      <p:sp>
        <p:nvSpPr>
          <p:cNvPr id="4" name="Título 1">
            <a:extLst>
              <a:ext uri="{FF2B5EF4-FFF2-40B4-BE49-F238E27FC236}">
                <a16:creationId xmlns:a16="http://schemas.microsoft.com/office/drawing/2014/main" id="{9D814223-C7F9-45DA-8E74-FA30CDB2F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255134"/>
            <a:ext cx="9601200" cy="1036850"/>
          </a:xfrm>
        </p:spPr>
        <p:txBody>
          <a:bodyPr/>
          <a:lstStyle/>
          <a:p>
            <a:r>
              <a:rPr lang="pt-BR" b="1" dirty="0"/>
              <a:t>Banco de Dados – Modelo Lógico</a:t>
            </a:r>
          </a:p>
        </p:txBody>
      </p:sp>
    </p:spTree>
    <p:extLst>
      <p:ext uri="{BB962C8B-B14F-4D97-AF65-F5344CB8AC3E}">
        <p14:creationId xmlns:p14="http://schemas.microsoft.com/office/powerpoint/2010/main" val="2970963044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Uma imagem contendo kit de primeiros socorros, objeto&#10;&#10;Descrição gerada automaticamente">
            <a:extLst>
              <a:ext uri="{FF2B5EF4-FFF2-40B4-BE49-F238E27FC236}">
                <a16:creationId xmlns:a16="http://schemas.microsoft.com/office/drawing/2014/main" id="{9F2EE745-88E1-4E73-91B1-6CAE0C0A7B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0723" y="2854643"/>
            <a:ext cx="77930" cy="45719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1F751F11-FC5E-48B7-9F3C-F5D2206C12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03732" y="6020043"/>
            <a:ext cx="45719" cy="5418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6CBDF92B-009C-4005-A6BB-AAA3F599F9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98107" y="2640554"/>
            <a:ext cx="74633" cy="45719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62DE481A-E7DE-4748-80E9-038D7A25C0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6088" y="2377582"/>
            <a:ext cx="148755" cy="45719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6632E0F7-697B-40D4-BFDE-A954FAA1AF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70294" y="3751577"/>
            <a:ext cx="45898" cy="45719"/>
          </a:xfrm>
          <a:prstGeom prst="rect">
            <a:avLst/>
          </a:prstGeom>
        </p:spPr>
      </p:pic>
      <p:pic>
        <p:nvPicPr>
          <p:cNvPr id="12" name="Imagem 11" descr="Uma imagem contendo objeto&#10;&#10;Descrição gerada automaticamente">
            <a:extLst>
              <a:ext uri="{FF2B5EF4-FFF2-40B4-BE49-F238E27FC236}">
                <a16:creationId xmlns:a16="http://schemas.microsoft.com/office/drawing/2014/main" id="{A5BD4CBC-243F-4E21-9359-2583706E042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47480" y="5925132"/>
            <a:ext cx="158163" cy="45719"/>
          </a:xfrm>
          <a:prstGeom prst="rect">
            <a:avLst/>
          </a:prstGeom>
        </p:spPr>
      </p:pic>
      <p:pic>
        <p:nvPicPr>
          <p:cNvPr id="13" name="Imagem 12" descr="Uma imagem contendo objeto, kit de primeiros socorros&#10;&#10;Descrição gerada automaticamente">
            <a:extLst>
              <a:ext uri="{FF2B5EF4-FFF2-40B4-BE49-F238E27FC236}">
                <a16:creationId xmlns:a16="http://schemas.microsoft.com/office/drawing/2014/main" id="{839ABE05-5271-4677-8BEF-671EEA2E9B3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03723" y="4232394"/>
            <a:ext cx="67375" cy="45719"/>
          </a:xfrm>
          <a:prstGeom prst="rect">
            <a:avLst/>
          </a:prstGeom>
        </p:spPr>
      </p:pic>
      <p:pic>
        <p:nvPicPr>
          <p:cNvPr id="14" name="Imagem 13" descr="Uma imagem contendo gráficos vetoriais&#10;&#10;Descrição gerada automaticamente">
            <a:extLst>
              <a:ext uri="{FF2B5EF4-FFF2-40B4-BE49-F238E27FC236}">
                <a16:creationId xmlns:a16="http://schemas.microsoft.com/office/drawing/2014/main" id="{8BB7BDF5-B3FB-4ED2-87FD-9DBA98B52BB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83525" y="4646268"/>
            <a:ext cx="65742" cy="45719"/>
          </a:xfrm>
          <a:prstGeom prst="rect">
            <a:avLst/>
          </a:prstGeom>
        </p:spPr>
      </p:pic>
      <p:pic>
        <p:nvPicPr>
          <p:cNvPr id="16" name="Imagem 15" descr="Uma imagem contendo relógio, objeto, verde, medidor&#10;&#10;Descrição gerada automaticamente">
            <a:extLst>
              <a:ext uri="{FF2B5EF4-FFF2-40B4-BE49-F238E27FC236}">
                <a16:creationId xmlns:a16="http://schemas.microsoft.com/office/drawing/2014/main" id="{928529D5-18B2-4DAF-8DBD-7C26BEB7795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60820" y="6388823"/>
            <a:ext cx="45719" cy="45719"/>
          </a:xfrm>
          <a:prstGeom prst="rect">
            <a:avLst/>
          </a:prstGeom>
        </p:spPr>
      </p:pic>
      <p:sp>
        <p:nvSpPr>
          <p:cNvPr id="20" name="Retângulo 19">
            <a:extLst>
              <a:ext uri="{FF2B5EF4-FFF2-40B4-BE49-F238E27FC236}">
                <a16:creationId xmlns:a16="http://schemas.microsoft.com/office/drawing/2014/main" id="{953D079A-AA5F-4015-97DF-A43C040B5CC3}"/>
              </a:ext>
            </a:extLst>
          </p:cNvPr>
          <p:cNvSpPr/>
          <p:nvPr/>
        </p:nvSpPr>
        <p:spPr>
          <a:xfrm>
            <a:off x="5363527" y="2775775"/>
            <a:ext cx="390536" cy="203454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/>
          <p:cNvSpPr/>
          <p:nvPr/>
        </p:nvSpPr>
        <p:spPr>
          <a:xfrm>
            <a:off x="304800" y="1741714"/>
            <a:ext cx="1281595" cy="1034061"/>
          </a:xfrm>
          <a:prstGeom prst="rect">
            <a:avLst/>
          </a:prstGeom>
          <a:solidFill>
            <a:srgbClr val="F9F9F9"/>
          </a:solidFill>
          <a:ln>
            <a:solidFill>
              <a:srgbClr val="F9F9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/>
          <p:cNvSpPr/>
          <p:nvPr/>
        </p:nvSpPr>
        <p:spPr>
          <a:xfrm>
            <a:off x="5363527" y="4278113"/>
            <a:ext cx="906644" cy="758344"/>
          </a:xfrm>
          <a:prstGeom prst="rect">
            <a:avLst/>
          </a:prstGeom>
          <a:solidFill>
            <a:srgbClr val="F9F9F9"/>
          </a:solidFill>
          <a:ln>
            <a:solidFill>
              <a:srgbClr val="F9F9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Retângulo 25"/>
          <p:cNvSpPr/>
          <p:nvPr/>
        </p:nvSpPr>
        <p:spPr>
          <a:xfrm>
            <a:off x="3871935" y="5870948"/>
            <a:ext cx="906644" cy="758344"/>
          </a:xfrm>
          <a:prstGeom prst="rect">
            <a:avLst/>
          </a:prstGeom>
          <a:solidFill>
            <a:srgbClr val="F9F9F9"/>
          </a:solidFill>
          <a:ln>
            <a:solidFill>
              <a:srgbClr val="F9F9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/>
          <p:cNvSpPr/>
          <p:nvPr/>
        </p:nvSpPr>
        <p:spPr>
          <a:xfrm>
            <a:off x="6847479" y="5870948"/>
            <a:ext cx="158163" cy="149095"/>
          </a:xfrm>
          <a:prstGeom prst="rect">
            <a:avLst/>
          </a:prstGeom>
          <a:solidFill>
            <a:srgbClr val="BFD8E7"/>
          </a:solidFill>
          <a:ln>
            <a:solidFill>
              <a:srgbClr val="BFD8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/>
          <p:cNvSpPr/>
          <p:nvPr/>
        </p:nvSpPr>
        <p:spPr>
          <a:xfrm>
            <a:off x="8703723" y="4230001"/>
            <a:ext cx="67375" cy="48112"/>
          </a:xfrm>
          <a:prstGeom prst="rect">
            <a:avLst/>
          </a:prstGeom>
          <a:solidFill>
            <a:srgbClr val="C3C9C9"/>
          </a:solidFill>
          <a:ln>
            <a:solidFill>
              <a:srgbClr val="C3C9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Retângulo 26"/>
          <p:cNvSpPr/>
          <p:nvPr/>
        </p:nvSpPr>
        <p:spPr>
          <a:xfrm>
            <a:off x="10981155" y="3716380"/>
            <a:ext cx="178277" cy="137520"/>
          </a:xfrm>
          <a:prstGeom prst="rect">
            <a:avLst/>
          </a:prstGeom>
          <a:solidFill>
            <a:srgbClr val="EAEBEF"/>
          </a:solidFill>
          <a:ln>
            <a:solidFill>
              <a:srgbClr val="EAEB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Retângulo 27"/>
          <p:cNvSpPr/>
          <p:nvPr/>
        </p:nvSpPr>
        <p:spPr>
          <a:xfrm>
            <a:off x="10803732" y="5925132"/>
            <a:ext cx="45719" cy="149096"/>
          </a:xfrm>
          <a:prstGeom prst="rect">
            <a:avLst/>
          </a:prstGeom>
          <a:solidFill>
            <a:srgbClr val="EDEEF0"/>
          </a:solidFill>
          <a:ln>
            <a:solidFill>
              <a:srgbClr val="ECED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1" name="Espaço Reservado para Imagem 20">
            <a:extLst>
              <a:ext uri="{FF2B5EF4-FFF2-40B4-BE49-F238E27FC236}">
                <a16:creationId xmlns:a16="http://schemas.microsoft.com/office/drawing/2014/main" id="{B00D77EA-B76F-407C-B39A-DD5CADCB888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12"/>
          <a:srcRect l="14533" r="14533"/>
          <a:stretch>
            <a:fillRect/>
          </a:stretch>
        </p:blipFill>
        <p:spPr>
          <a:xfrm>
            <a:off x="6743703" y="16926"/>
            <a:ext cx="5448297" cy="6858000"/>
          </a:xfrm>
          <a:solidFill>
            <a:srgbClr val="EAEBEF"/>
          </a:solidFill>
          <a:ln>
            <a:solidFill>
              <a:srgbClr val="EAEBEF"/>
            </a:solidFill>
          </a:ln>
        </p:spPr>
      </p:pic>
      <p:sp>
        <p:nvSpPr>
          <p:cNvPr id="22" name="CaixaDeTexto 21">
            <a:extLst>
              <a:ext uri="{FF2B5EF4-FFF2-40B4-BE49-F238E27FC236}">
                <a16:creationId xmlns:a16="http://schemas.microsoft.com/office/drawing/2014/main" id="{B48B4CCB-48D5-4615-B65A-BB72B49C1220}"/>
              </a:ext>
            </a:extLst>
          </p:cNvPr>
          <p:cNvSpPr txBox="1"/>
          <p:nvPr/>
        </p:nvSpPr>
        <p:spPr>
          <a:xfrm>
            <a:off x="450555" y="2811478"/>
            <a:ext cx="59873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000" b="1" dirty="0">
                <a:solidFill>
                  <a:srgbClr val="2079B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Demonstração</a:t>
            </a:r>
          </a:p>
        </p:txBody>
      </p:sp>
    </p:spTree>
    <p:extLst>
      <p:ext uri="{BB962C8B-B14F-4D97-AF65-F5344CB8AC3E}">
        <p14:creationId xmlns:p14="http://schemas.microsoft.com/office/powerpoint/2010/main" val="178467571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34442" y="658630"/>
            <a:ext cx="9559938" cy="589072"/>
          </a:xfrm>
        </p:spPr>
        <p:txBody>
          <a:bodyPr rtlCol="0">
            <a:normAutofit/>
          </a:bodyPr>
          <a:lstStyle/>
          <a:p>
            <a:pPr rtl="0">
              <a:lnSpc>
                <a:spcPct val="100000"/>
              </a:lnSpc>
            </a:pPr>
            <a:r>
              <a:rPr lang="pt-BR" b="1" dirty="0">
                <a:latin typeface="+mn-lt"/>
                <a:cs typeface="Segoe UI" panose="020B0502040204020203" pitchFamily="34" charset="0"/>
              </a:rPr>
              <a:t>Membros do grupo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9A536BC0-71D5-493A-AC82-8C238B612F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9156" y="3747208"/>
            <a:ext cx="2312884" cy="482321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427D5D58-1E11-44B9-BA77-F34FEC344D63}"/>
              </a:ext>
            </a:extLst>
          </p:cNvPr>
          <p:cNvSpPr/>
          <p:nvPr/>
        </p:nvSpPr>
        <p:spPr>
          <a:xfrm>
            <a:off x="1234442" y="2203051"/>
            <a:ext cx="131388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600" b="1" spc="100" dirty="0">
                <a:solidFill>
                  <a:srgbClr val="2079B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 TEAM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E5B0232E-761E-4D9E-911A-FCEC26563C16}"/>
              </a:ext>
            </a:extLst>
          </p:cNvPr>
          <p:cNvSpPr/>
          <p:nvPr/>
        </p:nvSpPr>
        <p:spPr>
          <a:xfrm>
            <a:off x="1234442" y="2372328"/>
            <a:ext cx="2084545" cy="5890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400" dirty="0"/>
              <a:t>ADRIANA ELVA 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4BE3649B-3930-4108-BE8A-3E85ACF76BC2}"/>
              </a:ext>
            </a:extLst>
          </p:cNvPr>
          <p:cNvSpPr/>
          <p:nvPr/>
        </p:nvSpPr>
        <p:spPr>
          <a:xfrm>
            <a:off x="1234442" y="3577931"/>
            <a:ext cx="131388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600" b="1" spc="100" dirty="0">
                <a:solidFill>
                  <a:srgbClr val="2079B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 TEAM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2808D0C1-D171-4D94-B0DF-340A7F939B13}"/>
              </a:ext>
            </a:extLst>
          </p:cNvPr>
          <p:cNvSpPr/>
          <p:nvPr/>
        </p:nvSpPr>
        <p:spPr>
          <a:xfrm>
            <a:off x="1234442" y="3747208"/>
            <a:ext cx="2701573" cy="5890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400" dirty="0"/>
              <a:t>FERNANDA ESTEVES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49298F90-4485-4A4D-A05B-246DE8F88DD1}"/>
              </a:ext>
            </a:extLst>
          </p:cNvPr>
          <p:cNvSpPr/>
          <p:nvPr/>
        </p:nvSpPr>
        <p:spPr>
          <a:xfrm>
            <a:off x="1234442" y="5059949"/>
            <a:ext cx="213834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600" b="1" spc="100" dirty="0">
                <a:solidFill>
                  <a:srgbClr val="2079B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PRODUCT OWNER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CC33245C-6953-4999-91AA-734F4E849FDE}"/>
              </a:ext>
            </a:extLst>
          </p:cNvPr>
          <p:cNvSpPr/>
          <p:nvPr/>
        </p:nvSpPr>
        <p:spPr>
          <a:xfrm>
            <a:off x="1234442" y="5229226"/>
            <a:ext cx="2789225" cy="5890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400" dirty="0"/>
              <a:t>GUSTAVO HENRIQUE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B3CDB725-A206-4B99-B6FC-44782DD25920}"/>
              </a:ext>
            </a:extLst>
          </p:cNvPr>
          <p:cNvSpPr/>
          <p:nvPr/>
        </p:nvSpPr>
        <p:spPr>
          <a:xfrm>
            <a:off x="5755020" y="2203051"/>
            <a:ext cx="131388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600" b="1" spc="100" dirty="0">
                <a:solidFill>
                  <a:srgbClr val="2079B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 TEAM</a:t>
            </a: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7DD25B3F-066B-42F5-976A-9B6D6BDA2A0B}"/>
              </a:ext>
            </a:extLst>
          </p:cNvPr>
          <p:cNvSpPr/>
          <p:nvPr/>
        </p:nvSpPr>
        <p:spPr>
          <a:xfrm>
            <a:off x="5755020" y="2372328"/>
            <a:ext cx="1638013" cy="5890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400" dirty="0"/>
              <a:t>Leticia Lago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28034D9C-A896-480F-B537-DBC92ECAB248}"/>
              </a:ext>
            </a:extLst>
          </p:cNvPr>
          <p:cNvSpPr/>
          <p:nvPr/>
        </p:nvSpPr>
        <p:spPr>
          <a:xfrm>
            <a:off x="5755020" y="3577931"/>
            <a:ext cx="131388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600" b="1" spc="100" dirty="0">
                <a:solidFill>
                  <a:srgbClr val="2079B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 TEAM</a:t>
            </a: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3D2B810E-92D5-47BB-8313-9812B4EAE469}"/>
              </a:ext>
            </a:extLst>
          </p:cNvPr>
          <p:cNvSpPr/>
          <p:nvPr/>
        </p:nvSpPr>
        <p:spPr>
          <a:xfrm>
            <a:off x="5755020" y="3747208"/>
            <a:ext cx="2090380" cy="5890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400" dirty="0"/>
              <a:t>Natália Medina</a:t>
            </a: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4AC14C04-82E0-443A-B375-780D764DA189}"/>
              </a:ext>
            </a:extLst>
          </p:cNvPr>
          <p:cNvSpPr/>
          <p:nvPr/>
        </p:nvSpPr>
        <p:spPr>
          <a:xfrm>
            <a:off x="5755020" y="5059949"/>
            <a:ext cx="193995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600" b="1" spc="100" dirty="0">
                <a:solidFill>
                  <a:srgbClr val="2079B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SCRUM MASTER</a:t>
            </a: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1C0AA623-26EC-4B74-8A9F-9265A9F78222}"/>
              </a:ext>
            </a:extLst>
          </p:cNvPr>
          <p:cNvSpPr/>
          <p:nvPr/>
        </p:nvSpPr>
        <p:spPr>
          <a:xfrm>
            <a:off x="5755020" y="5229226"/>
            <a:ext cx="2049728" cy="5890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400" dirty="0"/>
              <a:t>Vitor Leonardo</a:t>
            </a:r>
          </a:p>
        </p:txBody>
      </p:sp>
    </p:spTree>
    <p:extLst>
      <p:ext uri="{BB962C8B-B14F-4D97-AF65-F5344CB8AC3E}">
        <p14:creationId xmlns:p14="http://schemas.microsoft.com/office/powerpoint/2010/main" val="36398723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8105C9A-20D0-4A00-9D0A-A8B3207BA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Demonstração do site e aplicação web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6040BF6C-836F-477C-9527-4A158F86F9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8975" y="2098323"/>
            <a:ext cx="5462586" cy="4247367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B456F8B9-E304-4FA4-9D1F-1087B7A300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37" r="6457"/>
          <a:stretch/>
        </p:blipFill>
        <p:spPr>
          <a:xfrm>
            <a:off x="3372407" y="2314935"/>
            <a:ext cx="5126131" cy="2499954"/>
          </a:xfrm>
          <a:prstGeom prst="rect">
            <a:avLst/>
          </a:prstGeom>
        </p:spPr>
      </p:pic>
      <p:pic>
        <p:nvPicPr>
          <p:cNvPr id="9" name="Imagem 8">
            <a:hlinkClick r:id="rId4"/>
            <a:extLst>
              <a:ext uri="{FF2B5EF4-FFF2-40B4-BE49-F238E27FC236}">
                <a16:creationId xmlns:a16="http://schemas.microsoft.com/office/drawing/2014/main" id="{7BE65E1B-1953-4D07-BFEE-856D780396B5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295470" y="2764382"/>
            <a:ext cx="1601060" cy="1601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390653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09F1CF-8171-46C5-90DA-3BAD2DA55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Plano de Homologação – Premissas 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EC9F8B3-C239-43AC-BAE7-6864864635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34630"/>
            <a:ext cx="12192000" cy="5520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594919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09F1CF-8171-46C5-90DA-3BAD2DA55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Plano de Homologação – Checklist de Funcionalidades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5F94BA1-6576-44F7-BC66-6C1510D631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400" y="1463040"/>
            <a:ext cx="10654329" cy="5139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742344"/>
      </p:ext>
    </p:extLst>
  </p:cSld>
  <p:clrMapOvr>
    <a:masterClrMapping/>
  </p:clrMapOvr>
  <p:transition spd="med">
    <p:pull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09F1CF-8171-46C5-90DA-3BAD2DA55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Cenários de testes 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C91481C1-C620-4E03-BCF6-1B58CF63C3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00455"/>
            <a:ext cx="12192000" cy="4228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29561"/>
      </p:ext>
    </p:extLst>
  </p:cSld>
  <p:clrMapOvr>
    <a:masterClrMapping/>
  </p:clrMapOvr>
  <p:transition spd="med">
    <p:pull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Uma imagem contendo kit de primeiros socorros, objeto&#10;&#10;Descrição gerada automaticamente">
            <a:extLst>
              <a:ext uri="{FF2B5EF4-FFF2-40B4-BE49-F238E27FC236}">
                <a16:creationId xmlns:a16="http://schemas.microsoft.com/office/drawing/2014/main" id="{9F2EE745-88E1-4E73-91B1-6CAE0C0A7B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0723" y="2854643"/>
            <a:ext cx="77930" cy="45719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1F751F11-FC5E-48B7-9F3C-F5D2206C12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03732" y="6020043"/>
            <a:ext cx="45719" cy="5418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6CBDF92B-009C-4005-A6BB-AAA3F599F9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98107" y="2640554"/>
            <a:ext cx="74633" cy="45719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62DE481A-E7DE-4748-80E9-038D7A25C0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6088" y="2377582"/>
            <a:ext cx="148755" cy="45719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6632E0F7-697B-40D4-BFDE-A954FAA1AF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70294" y="3751577"/>
            <a:ext cx="45898" cy="45719"/>
          </a:xfrm>
          <a:prstGeom prst="rect">
            <a:avLst/>
          </a:prstGeom>
        </p:spPr>
      </p:pic>
      <p:pic>
        <p:nvPicPr>
          <p:cNvPr id="12" name="Imagem 11" descr="Uma imagem contendo objeto&#10;&#10;Descrição gerada automaticamente">
            <a:extLst>
              <a:ext uri="{FF2B5EF4-FFF2-40B4-BE49-F238E27FC236}">
                <a16:creationId xmlns:a16="http://schemas.microsoft.com/office/drawing/2014/main" id="{A5BD4CBC-243F-4E21-9359-2583706E042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47480" y="5925132"/>
            <a:ext cx="158163" cy="45719"/>
          </a:xfrm>
          <a:prstGeom prst="rect">
            <a:avLst/>
          </a:prstGeom>
        </p:spPr>
      </p:pic>
      <p:pic>
        <p:nvPicPr>
          <p:cNvPr id="13" name="Imagem 12" descr="Uma imagem contendo objeto, kit de primeiros socorros&#10;&#10;Descrição gerada automaticamente">
            <a:extLst>
              <a:ext uri="{FF2B5EF4-FFF2-40B4-BE49-F238E27FC236}">
                <a16:creationId xmlns:a16="http://schemas.microsoft.com/office/drawing/2014/main" id="{839ABE05-5271-4677-8BEF-671EEA2E9B3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03723" y="4232394"/>
            <a:ext cx="67375" cy="45719"/>
          </a:xfrm>
          <a:prstGeom prst="rect">
            <a:avLst/>
          </a:prstGeom>
        </p:spPr>
      </p:pic>
      <p:pic>
        <p:nvPicPr>
          <p:cNvPr id="14" name="Imagem 13" descr="Uma imagem contendo gráficos vetoriais&#10;&#10;Descrição gerada automaticamente">
            <a:extLst>
              <a:ext uri="{FF2B5EF4-FFF2-40B4-BE49-F238E27FC236}">
                <a16:creationId xmlns:a16="http://schemas.microsoft.com/office/drawing/2014/main" id="{8BB7BDF5-B3FB-4ED2-87FD-9DBA98B52BB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83525" y="4646268"/>
            <a:ext cx="65742" cy="45719"/>
          </a:xfrm>
          <a:prstGeom prst="rect">
            <a:avLst/>
          </a:prstGeom>
        </p:spPr>
      </p:pic>
      <p:pic>
        <p:nvPicPr>
          <p:cNvPr id="16" name="Imagem 15" descr="Uma imagem contendo relógio, objeto, verde, medidor&#10;&#10;Descrição gerada automaticamente">
            <a:extLst>
              <a:ext uri="{FF2B5EF4-FFF2-40B4-BE49-F238E27FC236}">
                <a16:creationId xmlns:a16="http://schemas.microsoft.com/office/drawing/2014/main" id="{928529D5-18B2-4DAF-8DBD-7C26BEB7795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60820" y="6388823"/>
            <a:ext cx="45719" cy="45719"/>
          </a:xfrm>
          <a:prstGeom prst="rect">
            <a:avLst/>
          </a:prstGeom>
        </p:spPr>
      </p:pic>
      <p:sp>
        <p:nvSpPr>
          <p:cNvPr id="20" name="Retângulo 19">
            <a:extLst>
              <a:ext uri="{FF2B5EF4-FFF2-40B4-BE49-F238E27FC236}">
                <a16:creationId xmlns:a16="http://schemas.microsoft.com/office/drawing/2014/main" id="{953D079A-AA5F-4015-97DF-A43C040B5CC3}"/>
              </a:ext>
            </a:extLst>
          </p:cNvPr>
          <p:cNvSpPr/>
          <p:nvPr/>
        </p:nvSpPr>
        <p:spPr>
          <a:xfrm>
            <a:off x="5363527" y="2775775"/>
            <a:ext cx="390536" cy="203454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/>
          <p:cNvSpPr/>
          <p:nvPr/>
        </p:nvSpPr>
        <p:spPr>
          <a:xfrm>
            <a:off x="304800" y="1741714"/>
            <a:ext cx="1281595" cy="1034061"/>
          </a:xfrm>
          <a:prstGeom prst="rect">
            <a:avLst/>
          </a:prstGeom>
          <a:solidFill>
            <a:srgbClr val="F9F9F9"/>
          </a:solidFill>
          <a:ln>
            <a:solidFill>
              <a:srgbClr val="F9F9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/>
          <p:cNvSpPr/>
          <p:nvPr/>
        </p:nvSpPr>
        <p:spPr>
          <a:xfrm>
            <a:off x="5363527" y="4278113"/>
            <a:ext cx="906644" cy="758344"/>
          </a:xfrm>
          <a:prstGeom prst="rect">
            <a:avLst/>
          </a:prstGeom>
          <a:solidFill>
            <a:srgbClr val="F9F9F9"/>
          </a:solidFill>
          <a:ln>
            <a:solidFill>
              <a:srgbClr val="F9F9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Retângulo 25"/>
          <p:cNvSpPr/>
          <p:nvPr/>
        </p:nvSpPr>
        <p:spPr>
          <a:xfrm>
            <a:off x="3871935" y="5870948"/>
            <a:ext cx="906644" cy="758344"/>
          </a:xfrm>
          <a:prstGeom prst="rect">
            <a:avLst/>
          </a:prstGeom>
          <a:solidFill>
            <a:srgbClr val="F9F9F9"/>
          </a:solidFill>
          <a:ln>
            <a:solidFill>
              <a:srgbClr val="F9F9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/>
          <p:cNvSpPr/>
          <p:nvPr/>
        </p:nvSpPr>
        <p:spPr>
          <a:xfrm>
            <a:off x="6847479" y="5870948"/>
            <a:ext cx="158163" cy="149095"/>
          </a:xfrm>
          <a:prstGeom prst="rect">
            <a:avLst/>
          </a:prstGeom>
          <a:solidFill>
            <a:srgbClr val="BFD8E7"/>
          </a:solidFill>
          <a:ln>
            <a:solidFill>
              <a:srgbClr val="BFD8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/>
          <p:cNvSpPr/>
          <p:nvPr/>
        </p:nvSpPr>
        <p:spPr>
          <a:xfrm>
            <a:off x="8703723" y="4230001"/>
            <a:ext cx="67375" cy="48112"/>
          </a:xfrm>
          <a:prstGeom prst="rect">
            <a:avLst/>
          </a:prstGeom>
          <a:solidFill>
            <a:srgbClr val="C3C9C9"/>
          </a:solidFill>
          <a:ln>
            <a:solidFill>
              <a:srgbClr val="C3C9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Retângulo 26"/>
          <p:cNvSpPr/>
          <p:nvPr/>
        </p:nvSpPr>
        <p:spPr>
          <a:xfrm>
            <a:off x="10981155" y="3716380"/>
            <a:ext cx="178277" cy="137520"/>
          </a:xfrm>
          <a:prstGeom prst="rect">
            <a:avLst/>
          </a:prstGeom>
          <a:solidFill>
            <a:srgbClr val="EAEBEF"/>
          </a:solidFill>
          <a:ln>
            <a:solidFill>
              <a:srgbClr val="EAEB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Retângulo 27"/>
          <p:cNvSpPr/>
          <p:nvPr/>
        </p:nvSpPr>
        <p:spPr>
          <a:xfrm>
            <a:off x="10803732" y="5925132"/>
            <a:ext cx="45719" cy="149096"/>
          </a:xfrm>
          <a:prstGeom prst="rect">
            <a:avLst/>
          </a:prstGeom>
          <a:solidFill>
            <a:srgbClr val="EDEEF0"/>
          </a:solidFill>
          <a:ln>
            <a:solidFill>
              <a:srgbClr val="ECED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1" name="Espaço Reservado para Imagem 20">
            <a:extLst>
              <a:ext uri="{FF2B5EF4-FFF2-40B4-BE49-F238E27FC236}">
                <a16:creationId xmlns:a16="http://schemas.microsoft.com/office/drawing/2014/main" id="{B00D77EA-B76F-407C-B39A-DD5CADCB888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12"/>
          <a:srcRect l="14533" r="14533"/>
          <a:stretch>
            <a:fillRect/>
          </a:stretch>
        </p:blipFill>
        <p:spPr>
          <a:xfrm>
            <a:off x="6743703" y="16926"/>
            <a:ext cx="5448297" cy="6858000"/>
          </a:xfrm>
          <a:solidFill>
            <a:srgbClr val="EAEBEF"/>
          </a:solidFill>
          <a:ln>
            <a:solidFill>
              <a:srgbClr val="EAEBEF"/>
            </a:solidFill>
          </a:ln>
        </p:spPr>
      </p:pic>
      <p:sp>
        <p:nvSpPr>
          <p:cNvPr id="22" name="CaixaDeTexto 21">
            <a:extLst>
              <a:ext uri="{FF2B5EF4-FFF2-40B4-BE49-F238E27FC236}">
                <a16:creationId xmlns:a16="http://schemas.microsoft.com/office/drawing/2014/main" id="{B48B4CCB-48D5-4615-B65A-BB72B49C1220}"/>
              </a:ext>
            </a:extLst>
          </p:cNvPr>
          <p:cNvSpPr txBox="1"/>
          <p:nvPr/>
        </p:nvSpPr>
        <p:spPr>
          <a:xfrm>
            <a:off x="793198" y="2373193"/>
            <a:ext cx="536352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b="1" dirty="0">
                <a:solidFill>
                  <a:srgbClr val="2079B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Manual </a:t>
            </a:r>
          </a:p>
          <a:p>
            <a:r>
              <a:rPr lang="pt-BR" sz="6000" b="1" dirty="0">
                <a:solidFill>
                  <a:srgbClr val="2079B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 Instalação </a:t>
            </a:r>
          </a:p>
        </p:txBody>
      </p:sp>
    </p:spTree>
    <p:extLst>
      <p:ext uri="{BB962C8B-B14F-4D97-AF65-F5344CB8AC3E}">
        <p14:creationId xmlns:p14="http://schemas.microsoft.com/office/powerpoint/2010/main" val="3825169493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473" b="91045" l="398" r="100000">
                        <a14:foregroundMark x1="4382" y1="20896" x2="21912" y2="20398"/>
                        <a14:foregroundMark x1="21912" y1="20398" x2="21116" y2="35821"/>
                        <a14:foregroundMark x1="29880" y1="44776" x2="37450" y2="45274"/>
                        <a14:foregroundMark x1="29880" y1="10448" x2="29880" y2="10448"/>
                        <a14:foregroundMark x1="29084" y1="85572" x2="29084" y2="8557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5804" y="3096070"/>
            <a:ext cx="3538253" cy="2833422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8621" r="89943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5400000">
            <a:off x="4879853" y="3620318"/>
            <a:ext cx="4427846" cy="1844936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811" b="96226" l="10000" r="90000">
                        <a14:foregroundMark x1="32105" y1="66792" x2="33684" y2="78491"/>
                        <a14:foregroundMark x1="43158" y1="66038" x2="44737" y2="76226"/>
                        <a14:foregroundMark x1="54737" y1="66038" x2="68947" y2="75094"/>
                        <a14:foregroundMark x1="65263" y1="65660" x2="65263" y2="77358"/>
                        <a14:foregroundMark x1="64211" y1="60000" x2="65263" y2="72075"/>
                        <a14:foregroundMark x1="42632" y1="72075" x2="41053" y2="78868"/>
                        <a14:foregroundMark x1="27368" y1="66792" x2="27368" y2="75849"/>
                        <a14:foregroundMark x1="27368" y1="75849" x2="25789" y2="87170"/>
                        <a14:foregroundMark x1="33684" y1="79623" x2="62105" y2="7509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382250" y="3405367"/>
            <a:ext cx="1809750" cy="2524125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98667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884635" y="3630012"/>
            <a:ext cx="1765538" cy="1765538"/>
          </a:xfrm>
          <a:prstGeom prst="rect">
            <a:avLst/>
          </a:prstGeom>
        </p:spPr>
      </p:pic>
      <p:sp>
        <p:nvSpPr>
          <p:cNvPr id="9" name="Retângulo 8"/>
          <p:cNvSpPr/>
          <p:nvPr/>
        </p:nvSpPr>
        <p:spPr>
          <a:xfrm>
            <a:off x="1106502" y="2485599"/>
            <a:ext cx="1783586" cy="59150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/>
              <a:t>1 placa Arduíno Uno</a:t>
            </a:r>
          </a:p>
        </p:txBody>
      </p:sp>
      <p:sp>
        <p:nvSpPr>
          <p:cNvPr id="10" name="Retângulo 9"/>
          <p:cNvSpPr/>
          <p:nvPr/>
        </p:nvSpPr>
        <p:spPr>
          <a:xfrm>
            <a:off x="3944178" y="2531232"/>
            <a:ext cx="1783586" cy="65312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/>
              <a:t>1 Cabo USB</a:t>
            </a:r>
          </a:p>
        </p:txBody>
      </p:sp>
      <p:sp>
        <p:nvSpPr>
          <p:cNvPr id="12" name="Retângulo 11"/>
          <p:cNvSpPr/>
          <p:nvPr/>
        </p:nvSpPr>
        <p:spPr>
          <a:xfrm>
            <a:off x="6217002" y="2475905"/>
            <a:ext cx="1783586" cy="65312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/>
              <a:t>1 Protoboard</a:t>
            </a:r>
          </a:p>
        </p:txBody>
      </p:sp>
      <p:sp>
        <p:nvSpPr>
          <p:cNvPr id="13" name="Retângulo 12"/>
          <p:cNvSpPr/>
          <p:nvPr/>
        </p:nvSpPr>
        <p:spPr>
          <a:xfrm>
            <a:off x="8681877" y="2475905"/>
            <a:ext cx="1486425" cy="57012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/>
              <a:t>3 Fios Macho-Macho</a:t>
            </a:r>
          </a:p>
        </p:txBody>
      </p:sp>
      <p:sp>
        <p:nvSpPr>
          <p:cNvPr id="14" name="Retângulo 13"/>
          <p:cNvSpPr/>
          <p:nvPr/>
        </p:nvSpPr>
        <p:spPr>
          <a:xfrm>
            <a:off x="10625230" y="2485599"/>
            <a:ext cx="1240036" cy="60455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/>
              <a:t>1 Sensor DTH11</a:t>
            </a:r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A8105C9A-20D0-4A00-9D0A-A8B3207BAE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0259" y="200492"/>
            <a:ext cx="7776757" cy="1036850"/>
          </a:xfrm>
        </p:spPr>
        <p:txBody>
          <a:bodyPr/>
          <a:lstStyle/>
          <a:p>
            <a:r>
              <a:rPr lang="pt-BR" b="1" dirty="0">
                <a:latin typeface="Calibri (Headings)"/>
              </a:rPr>
              <a:t>Componentes Necessários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15E3FA1-2A69-414E-9959-417DC6BF108A}"/>
              </a:ext>
            </a:extLst>
          </p:cNvPr>
          <p:cNvSpPr/>
          <p:nvPr/>
        </p:nvSpPr>
        <p:spPr>
          <a:xfrm>
            <a:off x="166756" y="2328863"/>
            <a:ext cx="3595403" cy="3600629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440314B-CCD1-4B38-9CF3-DAA73B9DD1BA}"/>
              </a:ext>
            </a:extLst>
          </p:cNvPr>
          <p:cNvSpPr/>
          <p:nvPr/>
        </p:nvSpPr>
        <p:spPr>
          <a:xfrm>
            <a:off x="3872855" y="2328863"/>
            <a:ext cx="1977437" cy="3600629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0EE252D-4BA7-4152-A706-33ADDD6B5522}"/>
              </a:ext>
            </a:extLst>
          </p:cNvPr>
          <p:cNvSpPr/>
          <p:nvPr/>
        </p:nvSpPr>
        <p:spPr>
          <a:xfrm>
            <a:off x="5960988" y="2328863"/>
            <a:ext cx="2291751" cy="3600629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3EA7E11-1803-48A7-8BC9-0FAC4701CB64}"/>
              </a:ext>
            </a:extLst>
          </p:cNvPr>
          <p:cNvSpPr/>
          <p:nvPr/>
        </p:nvSpPr>
        <p:spPr>
          <a:xfrm>
            <a:off x="8363435" y="2328863"/>
            <a:ext cx="2009644" cy="3600629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6E24C03-5675-4A61-92E8-8F85104B394E}"/>
              </a:ext>
            </a:extLst>
          </p:cNvPr>
          <p:cNvSpPr/>
          <p:nvPr/>
        </p:nvSpPr>
        <p:spPr>
          <a:xfrm>
            <a:off x="10483775" y="2328864"/>
            <a:ext cx="1622421" cy="3600808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24" name="Imagem 23">
            <a:extLst>
              <a:ext uri="{FF2B5EF4-FFF2-40B4-BE49-F238E27FC236}">
                <a16:creationId xmlns:a16="http://schemas.microsoft.com/office/drawing/2014/main" id="{6F29CDF7-85E5-4BA7-B0A7-828BAC33B7A0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13535"/>
          <a:stretch/>
        </p:blipFill>
        <p:spPr>
          <a:xfrm>
            <a:off x="8453485" y="3333651"/>
            <a:ext cx="1860890" cy="2152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49782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2" grpId="0"/>
      <p:bldP spid="13" grpId="0"/>
      <p:bldP spid="14" grpId="0"/>
      <p:bldP spid="8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8105C9A-20D0-4A00-9D0A-A8B3207BA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Como deve conectar o Arduino:</a:t>
            </a:r>
          </a:p>
        </p:txBody>
      </p:sp>
      <p:pic>
        <p:nvPicPr>
          <p:cNvPr id="3" name="Imagem 23" descr="C:\Users\natal\AppData\Local\Microsoft\Windows\INetCache\Content.MSO\291FE3B3.tmp">
            <a:extLst>
              <a:ext uri="{FF2B5EF4-FFF2-40B4-BE49-F238E27FC236}">
                <a16:creationId xmlns:a16="http://schemas.microsoft.com/office/drawing/2014/main" id="{5AA45330-EF36-4F13-AC65-C569E6512B9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9275" y="1957388"/>
            <a:ext cx="6462712" cy="4302577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8098E52-2E02-4057-B46E-62A2C7C8FD38}"/>
              </a:ext>
            </a:extLst>
          </p:cNvPr>
          <p:cNvSpPr/>
          <p:nvPr/>
        </p:nvSpPr>
        <p:spPr>
          <a:xfrm>
            <a:off x="752474" y="2164280"/>
            <a:ext cx="4876801" cy="33590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spcAft>
                <a:spcPts val="0"/>
              </a:spcAft>
            </a:pPr>
            <a:r>
              <a:rPr lang="pt-BR" sz="2400" dirty="0">
                <a:solidFill>
                  <a:schemeClr val="tx2">
                    <a:lumMod val="95000"/>
                    <a:lumOff val="5000"/>
                  </a:schemeClr>
                </a:solidFill>
                <a:ea typeface="Times New Roman" panose="02020603050405020304" pitchFamily="18" charset="0"/>
              </a:rPr>
              <a:t> </a:t>
            </a:r>
          </a:p>
          <a:p>
            <a:pPr algn="just" fontAlgn="base">
              <a:spcAft>
                <a:spcPts val="0"/>
              </a:spcAft>
            </a:pPr>
            <a:r>
              <a:rPr lang="pt-BR" sz="2400" dirty="0">
                <a:solidFill>
                  <a:schemeClr val="tx2">
                    <a:lumMod val="95000"/>
                    <a:lumOff val="5000"/>
                  </a:schemeClr>
                </a:solidFill>
                <a:ea typeface="Times New Roman" panose="02020603050405020304" pitchFamily="18" charset="0"/>
              </a:rPr>
              <a:t>O Arduino deve estar conectado as seguintes portas:</a:t>
            </a:r>
          </a:p>
          <a:p>
            <a:pPr marL="342900" lvl="0" indent="-342900" algn="just" fontAlgn="base">
              <a:lnSpc>
                <a:spcPct val="150000"/>
              </a:lnSpc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pt-BR" sz="2400" dirty="0">
                <a:solidFill>
                  <a:schemeClr val="tx2">
                    <a:lumMod val="95000"/>
                    <a:lumOff val="5000"/>
                  </a:schemeClr>
                </a:solidFill>
                <a:ea typeface="Times New Roman" panose="02020603050405020304" pitchFamily="18" charset="0"/>
              </a:rPr>
              <a:t>5 Volts (Alimentação);</a:t>
            </a:r>
          </a:p>
          <a:p>
            <a:pPr marL="342900" lvl="0" indent="-342900" algn="just" fontAlgn="base">
              <a:lnSpc>
                <a:spcPct val="150000"/>
              </a:lnSpc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pt-BR" sz="2400" dirty="0">
                <a:solidFill>
                  <a:schemeClr val="tx2">
                    <a:lumMod val="95000"/>
                    <a:lumOff val="5000"/>
                  </a:schemeClr>
                </a:solidFill>
                <a:ea typeface="Times New Roman" panose="02020603050405020304" pitchFamily="18" charset="0"/>
              </a:rPr>
              <a:t>–5 entrada digital (Recebimento de dados); </a:t>
            </a:r>
          </a:p>
          <a:p>
            <a:pPr marL="342900" lvl="0" indent="-342900" algn="just" fontAlgn="base">
              <a:lnSpc>
                <a:spcPct val="150000"/>
              </a:lnSpc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pt-BR" sz="2400" dirty="0">
                <a:solidFill>
                  <a:schemeClr val="tx2">
                    <a:lumMod val="95000"/>
                    <a:lumOff val="5000"/>
                  </a:schemeClr>
                </a:solidFill>
                <a:ea typeface="Times New Roman" panose="02020603050405020304" pitchFamily="18" charset="0"/>
              </a:rPr>
              <a:t>GND (Pino de Referência); </a:t>
            </a:r>
          </a:p>
        </p:txBody>
      </p:sp>
      <p:pic>
        <p:nvPicPr>
          <p:cNvPr id="6" name="Imagem 22" descr="C:\Users\natal\AppData\Local\Microsoft\Windows\INetCache\Content.MSO\80230B39.tmp">
            <a:extLst>
              <a:ext uri="{FF2B5EF4-FFF2-40B4-BE49-F238E27FC236}">
                <a16:creationId xmlns:a16="http://schemas.microsoft.com/office/drawing/2014/main" id="{D8E01862-CE17-4CA9-BCCE-65A40B78E165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1887979"/>
            <a:ext cx="3467100" cy="399760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2955877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8105C9A-20D0-4A00-9D0A-A8B3207BAE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200543"/>
            <a:ext cx="9044485" cy="1036850"/>
          </a:xfrm>
        </p:spPr>
        <p:txBody>
          <a:bodyPr/>
          <a:lstStyle/>
          <a:p>
            <a:r>
              <a:rPr lang="pt-BR" b="1" dirty="0">
                <a:latin typeface="Calibri (Headings)"/>
              </a:rPr>
              <a:t>Iniciando o servidor local</a:t>
            </a:r>
          </a:p>
        </p:txBody>
      </p:sp>
      <p:pic>
        <p:nvPicPr>
          <p:cNvPr id="4" name="Imagem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939588"/>
            <a:ext cx="7303828" cy="4299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200657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1E27CF-CE63-4331-B24D-7B603C7B27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HelpDesk - Online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88829E-C7B4-42B2-A0DB-6595DADCF9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725" y="1568861"/>
            <a:ext cx="11162406" cy="51286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9E58E63-5EB5-4ACB-9C03-AADA6769F1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92" t="1755" r="3307" b="2882"/>
          <a:stretch/>
        </p:blipFill>
        <p:spPr>
          <a:xfrm>
            <a:off x="8301845" y="1939555"/>
            <a:ext cx="3325285" cy="477761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325E473-A8D4-432D-BF9E-99476F0979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8134" y="1937198"/>
            <a:ext cx="3378996" cy="487317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556369E-49EE-4973-8E47-6E94515C31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47894" y="1984823"/>
            <a:ext cx="3388762" cy="487317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757CDE8-6949-47B4-ACA0-B24E32EE7F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6160" y="1576141"/>
            <a:ext cx="11278022" cy="520162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BF81484-7B95-4AE8-B20D-73C45908FE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105" y="1572557"/>
            <a:ext cx="11287789" cy="518628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4CFBEC6-380B-429A-ACC0-35E92B857E2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60658" y="1911145"/>
            <a:ext cx="3388762" cy="485364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98B8FBA-5FFC-455E-9446-73A738DC886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60416" y="1924171"/>
            <a:ext cx="3398528" cy="4863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35092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09F1CF-8171-46C5-90DA-3BAD2DA55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Processo de Atendimento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1C1C2A8-3E14-4B4A-B893-BB52DDA60DB3}"/>
              </a:ext>
            </a:extLst>
          </p:cNvPr>
          <p:cNvCxnSpPr>
            <a:cxnSpLocks/>
          </p:cNvCxnSpPr>
          <p:nvPr/>
        </p:nvCxnSpPr>
        <p:spPr>
          <a:xfrm>
            <a:off x="2247900" y="2727263"/>
            <a:ext cx="1233861" cy="1341345"/>
          </a:xfrm>
          <a:prstGeom prst="line">
            <a:avLst/>
          </a:prstGeom>
          <a:ln>
            <a:solidFill>
              <a:srgbClr val="34A1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73E867D-B53A-47FB-9A7E-70DE3DAE3388}"/>
              </a:ext>
            </a:extLst>
          </p:cNvPr>
          <p:cNvCxnSpPr>
            <a:cxnSpLocks/>
            <a:endCxn id="61" idx="0"/>
          </p:cNvCxnSpPr>
          <p:nvPr/>
        </p:nvCxnSpPr>
        <p:spPr>
          <a:xfrm flipH="1">
            <a:off x="2063918" y="4068608"/>
            <a:ext cx="1417844" cy="1474930"/>
          </a:xfrm>
          <a:prstGeom prst="line">
            <a:avLst/>
          </a:prstGeom>
          <a:ln>
            <a:solidFill>
              <a:srgbClr val="34A1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C342432-2C32-4A73-8802-C5457D8C65A1}"/>
              </a:ext>
            </a:extLst>
          </p:cNvPr>
          <p:cNvCxnSpPr>
            <a:cxnSpLocks/>
          </p:cNvCxnSpPr>
          <p:nvPr/>
        </p:nvCxnSpPr>
        <p:spPr>
          <a:xfrm flipV="1">
            <a:off x="2616106" y="3066918"/>
            <a:ext cx="2241575" cy="30484"/>
          </a:xfrm>
          <a:prstGeom prst="line">
            <a:avLst/>
          </a:prstGeom>
          <a:ln>
            <a:solidFill>
              <a:srgbClr val="34A1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E4EFBD88-2CB0-4A65-9B81-47D8065C42D3}"/>
              </a:ext>
            </a:extLst>
          </p:cNvPr>
          <p:cNvSpPr txBox="1"/>
          <p:nvPr/>
        </p:nvSpPr>
        <p:spPr>
          <a:xfrm>
            <a:off x="2299009" y="2775072"/>
            <a:ext cx="2880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Entende o problema.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2B38DD9-E55D-4813-AFCB-AAE9F2C38381}"/>
              </a:ext>
            </a:extLst>
          </p:cNvPr>
          <p:cNvCxnSpPr>
            <a:cxnSpLocks/>
          </p:cNvCxnSpPr>
          <p:nvPr/>
        </p:nvCxnSpPr>
        <p:spPr>
          <a:xfrm>
            <a:off x="3143329" y="3716366"/>
            <a:ext cx="3588541" cy="0"/>
          </a:xfrm>
          <a:prstGeom prst="line">
            <a:avLst/>
          </a:prstGeom>
          <a:ln>
            <a:solidFill>
              <a:srgbClr val="34A1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B993FA1C-2CE2-44B8-BB77-C5AF55A7C7F7}"/>
              </a:ext>
            </a:extLst>
          </p:cNvPr>
          <p:cNvSpPr txBox="1"/>
          <p:nvPr/>
        </p:nvSpPr>
        <p:spPr>
          <a:xfrm>
            <a:off x="3104624" y="3432994"/>
            <a:ext cx="4948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Verifica na base de erros conhecidos.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93A8355-C09D-4DD9-961C-FBCC5E17D3AD}"/>
              </a:ext>
            </a:extLst>
          </p:cNvPr>
          <p:cNvCxnSpPr>
            <a:cxnSpLocks/>
          </p:cNvCxnSpPr>
          <p:nvPr/>
        </p:nvCxnSpPr>
        <p:spPr>
          <a:xfrm>
            <a:off x="3013556" y="4675438"/>
            <a:ext cx="2730266" cy="23967"/>
          </a:xfrm>
          <a:prstGeom prst="line">
            <a:avLst/>
          </a:prstGeom>
          <a:ln>
            <a:solidFill>
              <a:srgbClr val="34A1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6DB80058-9B42-49C8-ACB5-A8FA3CF104D4}"/>
              </a:ext>
            </a:extLst>
          </p:cNvPr>
          <p:cNvSpPr txBox="1"/>
          <p:nvPr/>
        </p:nvSpPr>
        <p:spPr>
          <a:xfrm>
            <a:off x="3239992" y="4372339"/>
            <a:ext cx="46988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Soluciona o problema.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A0E07D3-F00E-4AD8-B686-1626C36C2952}"/>
              </a:ext>
            </a:extLst>
          </p:cNvPr>
          <p:cNvCxnSpPr>
            <a:cxnSpLocks/>
          </p:cNvCxnSpPr>
          <p:nvPr/>
        </p:nvCxnSpPr>
        <p:spPr>
          <a:xfrm>
            <a:off x="2843212" y="5960643"/>
            <a:ext cx="2239869" cy="13319"/>
          </a:xfrm>
          <a:prstGeom prst="line">
            <a:avLst/>
          </a:prstGeom>
          <a:ln>
            <a:solidFill>
              <a:srgbClr val="34A1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BCB2B250-19A6-49AB-A243-D12361FD1151}"/>
              </a:ext>
            </a:extLst>
          </p:cNvPr>
          <p:cNvSpPr txBox="1"/>
          <p:nvPr/>
        </p:nvSpPr>
        <p:spPr>
          <a:xfrm>
            <a:off x="1652587" y="5650034"/>
            <a:ext cx="46988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Direciona para o N2.</a:t>
            </a:r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590C4A02-BF24-4814-AA18-D7611236E3D2}"/>
              </a:ext>
            </a:extLst>
          </p:cNvPr>
          <p:cNvSpPr/>
          <p:nvPr/>
        </p:nvSpPr>
        <p:spPr>
          <a:xfrm>
            <a:off x="1247092" y="1893054"/>
            <a:ext cx="1633652" cy="834209"/>
          </a:xfrm>
          <a:prstGeom prst="roundRect">
            <a:avLst/>
          </a:prstGeom>
          <a:solidFill>
            <a:srgbClr val="34A1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ATENDENTE (N1)</a:t>
            </a:r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61867145-1A8A-417A-8C39-B0DE63CECC53}"/>
              </a:ext>
            </a:extLst>
          </p:cNvPr>
          <p:cNvSpPr/>
          <p:nvPr/>
        </p:nvSpPr>
        <p:spPr>
          <a:xfrm>
            <a:off x="1247092" y="5543538"/>
            <a:ext cx="1633651" cy="834209"/>
          </a:xfrm>
          <a:prstGeom prst="roundRect">
            <a:avLst/>
          </a:prstGeom>
          <a:solidFill>
            <a:srgbClr val="34A1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SE NÃO</a:t>
            </a:r>
          </a:p>
        </p:txBody>
      </p: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D61ABFB8-F9DA-48AF-9190-E73985C5E184}"/>
              </a:ext>
            </a:extLst>
          </p:cNvPr>
          <p:cNvCxnSpPr>
            <a:cxnSpLocks/>
          </p:cNvCxnSpPr>
          <p:nvPr/>
        </p:nvCxnSpPr>
        <p:spPr>
          <a:xfrm>
            <a:off x="6420816" y="2727263"/>
            <a:ext cx="1233861" cy="1341345"/>
          </a:xfrm>
          <a:prstGeom prst="line">
            <a:avLst/>
          </a:prstGeom>
          <a:ln>
            <a:solidFill>
              <a:srgbClr val="34A1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434A654C-F3E7-4099-B27F-FC1E534F19D5}"/>
              </a:ext>
            </a:extLst>
          </p:cNvPr>
          <p:cNvCxnSpPr>
            <a:cxnSpLocks/>
            <a:endCxn id="79" idx="0"/>
          </p:cNvCxnSpPr>
          <p:nvPr/>
        </p:nvCxnSpPr>
        <p:spPr>
          <a:xfrm flipH="1">
            <a:off x="6236834" y="4068608"/>
            <a:ext cx="1417844" cy="1474930"/>
          </a:xfrm>
          <a:prstGeom prst="line">
            <a:avLst/>
          </a:prstGeom>
          <a:ln>
            <a:solidFill>
              <a:srgbClr val="34A1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11FE0CB6-65E7-40EC-ACA6-BDC5F84F6A47}"/>
              </a:ext>
            </a:extLst>
          </p:cNvPr>
          <p:cNvCxnSpPr>
            <a:cxnSpLocks/>
          </p:cNvCxnSpPr>
          <p:nvPr/>
        </p:nvCxnSpPr>
        <p:spPr>
          <a:xfrm flipV="1">
            <a:off x="6731870" y="3048406"/>
            <a:ext cx="2466975" cy="6132"/>
          </a:xfrm>
          <a:prstGeom prst="line">
            <a:avLst/>
          </a:prstGeom>
          <a:ln>
            <a:solidFill>
              <a:srgbClr val="34A1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8383DD60-D7A0-424E-83E5-ABBC58A55347}"/>
              </a:ext>
            </a:extLst>
          </p:cNvPr>
          <p:cNvSpPr txBox="1"/>
          <p:nvPr/>
        </p:nvSpPr>
        <p:spPr>
          <a:xfrm>
            <a:off x="6528772" y="2731154"/>
            <a:ext cx="2880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Entende o problema.</a:t>
            </a:r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71DFBA92-78C5-4C55-B19C-35126F2994D5}"/>
              </a:ext>
            </a:extLst>
          </p:cNvPr>
          <p:cNvCxnSpPr>
            <a:cxnSpLocks/>
          </p:cNvCxnSpPr>
          <p:nvPr/>
        </p:nvCxnSpPr>
        <p:spPr>
          <a:xfrm>
            <a:off x="7322055" y="3687790"/>
            <a:ext cx="4346479" cy="0"/>
          </a:xfrm>
          <a:prstGeom prst="line">
            <a:avLst/>
          </a:prstGeom>
          <a:ln>
            <a:solidFill>
              <a:srgbClr val="34A1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1031EA10-7D0E-4E88-A793-B218F6379F46}"/>
              </a:ext>
            </a:extLst>
          </p:cNvPr>
          <p:cNvCxnSpPr>
            <a:cxnSpLocks/>
          </p:cNvCxnSpPr>
          <p:nvPr/>
        </p:nvCxnSpPr>
        <p:spPr>
          <a:xfrm>
            <a:off x="7193463" y="4649285"/>
            <a:ext cx="3480292" cy="8689"/>
          </a:xfrm>
          <a:prstGeom prst="line">
            <a:avLst/>
          </a:prstGeom>
          <a:ln>
            <a:solidFill>
              <a:srgbClr val="34A1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62E64BCE-81CC-47CF-A02D-2DD9167F5EFF}"/>
              </a:ext>
            </a:extLst>
          </p:cNvPr>
          <p:cNvCxnSpPr>
            <a:cxnSpLocks/>
          </p:cNvCxnSpPr>
          <p:nvPr/>
        </p:nvCxnSpPr>
        <p:spPr>
          <a:xfrm>
            <a:off x="7016128" y="5960643"/>
            <a:ext cx="2239869" cy="13319"/>
          </a:xfrm>
          <a:prstGeom prst="line">
            <a:avLst/>
          </a:prstGeom>
          <a:ln>
            <a:solidFill>
              <a:srgbClr val="34A1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DA3D0B1B-CFB2-4BCA-AA37-AE771AD5ABD4}"/>
              </a:ext>
            </a:extLst>
          </p:cNvPr>
          <p:cNvSpPr txBox="1"/>
          <p:nvPr/>
        </p:nvSpPr>
        <p:spPr>
          <a:xfrm>
            <a:off x="5825503" y="5650034"/>
            <a:ext cx="46988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Direciona para o N3.</a:t>
            </a:r>
          </a:p>
        </p:txBody>
      </p:sp>
      <p:sp>
        <p:nvSpPr>
          <p:cNvPr id="78" name="Rectangle: Rounded Corners 77">
            <a:extLst>
              <a:ext uri="{FF2B5EF4-FFF2-40B4-BE49-F238E27FC236}">
                <a16:creationId xmlns:a16="http://schemas.microsoft.com/office/drawing/2014/main" id="{2FC88381-9230-4C60-AFAA-5DB3D90E952B}"/>
              </a:ext>
            </a:extLst>
          </p:cNvPr>
          <p:cNvSpPr/>
          <p:nvPr/>
        </p:nvSpPr>
        <p:spPr>
          <a:xfrm>
            <a:off x="5420008" y="1893054"/>
            <a:ext cx="1633651" cy="834209"/>
          </a:xfrm>
          <a:prstGeom prst="roundRect">
            <a:avLst/>
          </a:prstGeom>
          <a:solidFill>
            <a:srgbClr val="34A1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SUPORTE</a:t>
            </a:r>
          </a:p>
          <a:p>
            <a:pPr algn="ctr"/>
            <a:r>
              <a:rPr lang="pt-BR" dirty="0"/>
              <a:t>(N2)</a:t>
            </a:r>
          </a:p>
        </p:txBody>
      </p:sp>
      <p:sp>
        <p:nvSpPr>
          <p:cNvPr id="79" name="Rectangle: Rounded Corners 78">
            <a:extLst>
              <a:ext uri="{FF2B5EF4-FFF2-40B4-BE49-F238E27FC236}">
                <a16:creationId xmlns:a16="http://schemas.microsoft.com/office/drawing/2014/main" id="{EC4A220A-4DF7-4488-B2D4-12C9057079CB}"/>
              </a:ext>
            </a:extLst>
          </p:cNvPr>
          <p:cNvSpPr/>
          <p:nvPr/>
        </p:nvSpPr>
        <p:spPr>
          <a:xfrm>
            <a:off x="5420008" y="5543538"/>
            <a:ext cx="1633651" cy="834209"/>
          </a:xfrm>
          <a:prstGeom prst="roundRect">
            <a:avLst/>
          </a:prstGeom>
          <a:solidFill>
            <a:srgbClr val="34A1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SE NÃO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444E1703-2250-4D2B-B949-76B928DD96C6}"/>
              </a:ext>
            </a:extLst>
          </p:cNvPr>
          <p:cNvSpPr txBox="1"/>
          <p:nvPr/>
        </p:nvSpPr>
        <p:spPr>
          <a:xfrm>
            <a:off x="7322055" y="3369309"/>
            <a:ext cx="4948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Realiza possíveis resoluções via ação remota.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A59AA114-FAB0-4A1E-A517-F329AF6D1953}"/>
              </a:ext>
            </a:extLst>
          </p:cNvPr>
          <p:cNvSpPr txBox="1"/>
          <p:nvPr/>
        </p:nvSpPr>
        <p:spPr>
          <a:xfrm>
            <a:off x="7417073" y="4309181"/>
            <a:ext cx="4948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Registra na base erros conhecidos.</a:t>
            </a:r>
          </a:p>
        </p:txBody>
      </p:sp>
    </p:spTree>
    <p:extLst>
      <p:ext uri="{BB962C8B-B14F-4D97-AF65-F5344CB8AC3E}">
        <p14:creationId xmlns:p14="http://schemas.microsoft.com/office/powerpoint/2010/main" val="195040524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Espaço Reservado para Imagem 20">
            <a:extLst>
              <a:ext uri="{FF2B5EF4-FFF2-40B4-BE49-F238E27FC236}">
                <a16:creationId xmlns:a16="http://schemas.microsoft.com/office/drawing/2014/main" id="{B00D77EA-B76F-407C-B39A-DD5CADCB888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14533" r="14533"/>
          <a:stretch>
            <a:fillRect/>
          </a:stretch>
        </p:blipFill>
        <p:spPr>
          <a:xfrm>
            <a:off x="6743703" y="0"/>
            <a:ext cx="5448297" cy="6858000"/>
          </a:xfrm>
        </p:spPr>
      </p:pic>
      <p:sp>
        <p:nvSpPr>
          <p:cNvPr id="4" name="Título 1">
            <a:extLst>
              <a:ext uri="{FF2B5EF4-FFF2-40B4-BE49-F238E27FC236}">
                <a16:creationId xmlns:a16="http://schemas.microsoft.com/office/drawing/2014/main" id="{2D21B2CA-A681-4EEB-B025-9C7AFA0646B2}"/>
              </a:ext>
            </a:extLst>
          </p:cNvPr>
          <p:cNvSpPr txBox="1">
            <a:spLocks/>
          </p:cNvSpPr>
          <p:nvPr/>
        </p:nvSpPr>
        <p:spPr>
          <a:xfrm>
            <a:off x="1798505" y="2969983"/>
            <a:ext cx="4519587" cy="91803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pt-BR" sz="6000" b="1" dirty="0">
                <a:solidFill>
                  <a:srgbClr val="2079B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Contexto</a:t>
            </a:r>
          </a:p>
        </p:txBody>
      </p:sp>
    </p:spTree>
    <p:extLst>
      <p:ext uri="{BB962C8B-B14F-4D97-AF65-F5344CB8AC3E}">
        <p14:creationId xmlns:p14="http://schemas.microsoft.com/office/powerpoint/2010/main" val="4116115018"/>
      </p:ext>
    </p:extLst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09F1CF-8171-46C5-90DA-3BAD2DA55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latin typeface="+mn-lt"/>
                <a:cs typeface="Segoe UI" panose="020B0502040204020203" pitchFamily="34" charset="0"/>
              </a:rPr>
              <a:t>Processo de atendimento</a:t>
            </a:r>
          </a:p>
        </p:txBody>
      </p: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D61ABFB8-F9DA-48AF-9190-E73985C5E184}"/>
              </a:ext>
            </a:extLst>
          </p:cNvPr>
          <p:cNvCxnSpPr>
            <a:cxnSpLocks/>
          </p:cNvCxnSpPr>
          <p:nvPr/>
        </p:nvCxnSpPr>
        <p:spPr>
          <a:xfrm>
            <a:off x="5361121" y="2570101"/>
            <a:ext cx="1233861" cy="1341345"/>
          </a:xfrm>
          <a:prstGeom prst="line">
            <a:avLst/>
          </a:prstGeom>
          <a:ln>
            <a:solidFill>
              <a:srgbClr val="34A1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434A654C-F3E7-4099-B27F-FC1E534F19D5}"/>
              </a:ext>
            </a:extLst>
          </p:cNvPr>
          <p:cNvCxnSpPr>
            <a:cxnSpLocks/>
            <a:endCxn id="79" idx="0"/>
          </p:cNvCxnSpPr>
          <p:nvPr/>
        </p:nvCxnSpPr>
        <p:spPr>
          <a:xfrm flipH="1">
            <a:off x="5016167" y="3911446"/>
            <a:ext cx="1578816" cy="1474930"/>
          </a:xfrm>
          <a:prstGeom prst="line">
            <a:avLst/>
          </a:prstGeom>
          <a:ln>
            <a:solidFill>
              <a:srgbClr val="34A1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11FE0CB6-65E7-40EC-ACA6-BDC5F84F6A47}"/>
              </a:ext>
            </a:extLst>
          </p:cNvPr>
          <p:cNvCxnSpPr>
            <a:cxnSpLocks/>
          </p:cNvCxnSpPr>
          <p:nvPr/>
        </p:nvCxnSpPr>
        <p:spPr>
          <a:xfrm flipV="1">
            <a:off x="5706448" y="2947852"/>
            <a:ext cx="2466975" cy="6132"/>
          </a:xfrm>
          <a:prstGeom prst="line">
            <a:avLst/>
          </a:prstGeom>
          <a:ln>
            <a:solidFill>
              <a:srgbClr val="34A1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8383DD60-D7A0-424E-83E5-ABBC58A55347}"/>
              </a:ext>
            </a:extLst>
          </p:cNvPr>
          <p:cNvSpPr txBox="1"/>
          <p:nvPr/>
        </p:nvSpPr>
        <p:spPr>
          <a:xfrm>
            <a:off x="5499538" y="2618203"/>
            <a:ext cx="2880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Entende o problema.</a:t>
            </a:r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71DFBA92-78C5-4C55-B19C-35126F2994D5}"/>
              </a:ext>
            </a:extLst>
          </p:cNvPr>
          <p:cNvCxnSpPr>
            <a:cxnSpLocks/>
          </p:cNvCxnSpPr>
          <p:nvPr/>
        </p:nvCxnSpPr>
        <p:spPr>
          <a:xfrm>
            <a:off x="6396037" y="3687791"/>
            <a:ext cx="4346479" cy="0"/>
          </a:xfrm>
          <a:prstGeom prst="line">
            <a:avLst/>
          </a:prstGeom>
          <a:ln>
            <a:solidFill>
              <a:srgbClr val="34A1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1031EA10-7D0E-4E88-A793-B218F6379F46}"/>
              </a:ext>
            </a:extLst>
          </p:cNvPr>
          <p:cNvCxnSpPr>
            <a:cxnSpLocks/>
          </p:cNvCxnSpPr>
          <p:nvPr/>
        </p:nvCxnSpPr>
        <p:spPr>
          <a:xfrm>
            <a:off x="5734135" y="4707961"/>
            <a:ext cx="2005382" cy="6628"/>
          </a:xfrm>
          <a:prstGeom prst="line">
            <a:avLst/>
          </a:prstGeom>
          <a:ln>
            <a:solidFill>
              <a:srgbClr val="34A1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: Rounded Corners 77">
            <a:extLst>
              <a:ext uri="{FF2B5EF4-FFF2-40B4-BE49-F238E27FC236}">
                <a16:creationId xmlns:a16="http://schemas.microsoft.com/office/drawing/2014/main" id="{2FC88381-9230-4C60-AFAA-5DB3D90E952B}"/>
              </a:ext>
            </a:extLst>
          </p:cNvPr>
          <p:cNvSpPr/>
          <p:nvPr/>
        </p:nvSpPr>
        <p:spPr>
          <a:xfrm>
            <a:off x="4038369" y="1735892"/>
            <a:ext cx="1955596" cy="834209"/>
          </a:xfrm>
          <a:prstGeom prst="roundRect">
            <a:avLst/>
          </a:prstGeom>
          <a:solidFill>
            <a:srgbClr val="34A1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GERENTE</a:t>
            </a:r>
          </a:p>
          <a:p>
            <a:pPr algn="ctr"/>
            <a:r>
              <a:rPr lang="pt-BR" dirty="0"/>
              <a:t>(N3)</a:t>
            </a:r>
          </a:p>
        </p:txBody>
      </p:sp>
      <p:sp>
        <p:nvSpPr>
          <p:cNvPr id="79" name="Rectangle: Rounded Corners 78">
            <a:extLst>
              <a:ext uri="{FF2B5EF4-FFF2-40B4-BE49-F238E27FC236}">
                <a16:creationId xmlns:a16="http://schemas.microsoft.com/office/drawing/2014/main" id="{EC4A220A-4DF7-4488-B2D4-12C9057079CB}"/>
              </a:ext>
            </a:extLst>
          </p:cNvPr>
          <p:cNvSpPr/>
          <p:nvPr/>
        </p:nvSpPr>
        <p:spPr>
          <a:xfrm>
            <a:off x="4038369" y="5386376"/>
            <a:ext cx="1955596" cy="834209"/>
          </a:xfrm>
          <a:prstGeom prst="roundRect">
            <a:avLst/>
          </a:prstGeom>
          <a:solidFill>
            <a:srgbClr val="34A1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RESOLUÇÃO</a:t>
            </a:r>
            <a:r>
              <a:rPr lang="pt-BR" b="1" dirty="0"/>
              <a:t> </a:t>
            </a:r>
            <a:r>
              <a:rPr lang="pt-BR" dirty="0"/>
              <a:t>CONCLUÍDA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444E1703-2250-4D2B-B949-76B928DD96C6}"/>
              </a:ext>
            </a:extLst>
          </p:cNvPr>
          <p:cNvSpPr txBox="1"/>
          <p:nvPr/>
        </p:nvSpPr>
        <p:spPr>
          <a:xfrm>
            <a:off x="6410325" y="3340806"/>
            <a:ext cx="4948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Realiza possíveis resoluções via ação remota.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A59AA114-FAB0-4A1E-A517-F329AF6D1953}"/>
              </a:ext>
            </a:extLst>
          </p:cNvPr>
          <p:cNvSpPr txBox="1"/>
          <p:nvPr/>
        </p:nvSpPr>
        <p:spPr>
          <a:xfrm>
            <a:off x="5994371" y="4381925"/>
            <a:ext cx="4948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Agenda GMUD.</a:t>
            </a:r>
          </a:p>
        </p:txBody>
      </p:sp>
    </p:spTree>
    <p:extLst>
      <p:ext uri="{BB962C8B-B14F-4D97-AF65-F5344CB8AC3E}">
        <p14:creationId xmlns:p14="http://schemas.microsoft.com/office/powerpoint/2010/main" val="1330234730"/>
      </p:ext>
    </p:extLst>
  </p:cSld>
  <p:clrMapOvr>
    <a:masterClrMapping/>
  </p:clrMapOvr>
  <p:transition spd="slow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1F751F11-FC5E-48B7-9F3C-F5D2206C12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3732" y="6020043"/>
            <a:ext cx="45719" cy="5418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6CBDF92B-009C-4005-A6BB-AAA3F599F9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98107" y="2640554"/>
            <a:ext cx="74633" cy="45719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6632E0F7-697B-40D4-BFDE-A954FAA1AF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70294" y="3751577"/>
            <a:ext cx="45898" cy="45719"/>
          </a:xfrm>
          <a:prstGeom prst="rect">
            <a:avLst/>
          </a:prstGeom>
        </p:spPr>
      </p:pic>
      <p:pic>
        <p:nvPicPr>
          <p:cNvPr id="13" name="Imagem 12" descr="Uma imagem contendo objeto, kit de primeiros socorros&#10;&#10;Descrição gerada automaticamente">
            <a:extLst>
              <a:ext uri="{FF2B5EF4-FFF2-40B4-BE49-F238E27FC236}">
                <a16:creationId xmlns:a16="http://schemas.microsoft.com/office/drawing/2014/main" id="{839ABE05-5271-4677-8BEF-671EEA2E9B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03723" y="4232394"/>
            <a:ext cx="67375" cy="45719"/>
          </a:xfrm>
          <a:prstGeom prst="rect">
            <a:avLst/>
          </a:prstGeom>
        </p:spPr>
      </p:pic>
      <p:sp>
        <p:nvSpPr>
          <p:cNvPr id="6" name="Retângulo 5"/>
          <p:cNvSpPr/>
          <p:nvPr/>
        </p:nvSpPr>
        <p:spPr>
          <a:xfrm>
            <a:off x="8703723" y="4230001"/>
            <a:ext cx="67375" cy="48112"/>
          </a:xfrm>
          <a:prstGeom prst="rect">
            <a:avLst/>
          </a:prstGeom>
          <a:solidFill>
            <a:srgbClr val="C3C9C9"/>
          </a:solidFill>
          <a:ln>
            <a:solidFill>
              <a:srgbClr val="C3C9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7" name="Retângulo 26"/>
          <p:cNvSpPr/>
          <p:nvPr/>
        </p:nvSpPr>
        <p:spPr>
          <a:xfrm>
            <a:off x="10981155" y="3716380"/>
            <a:ext cx="178277" cy="137520"/>
          </a:xfrm>
          <a:prstGeom prst="rect">
            <a:avLst/>
          </a:prstGeom>
          <a:solidFill>
            <a:srgbClr val="EAEBEF"/>
          </a:solidFill>
          <a:ln>
            <a:solidFill>
              <a:srgbClr val="EAEB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8" name="Retângulo 27"/>
          <p:cNvSpPr/>
          <p:nvPr/>
        </p:nvSpPr>
        <p:spPr>
          <a:xfrm>
            <a:off x="10803732" y="5925132"/>
            <a:ext cx="45719" cy="149096"/>
          </a:xfrm>
          <a:prstGeom prst="rect">
            <a:avLst/>
          </a:prstGeom>
          <a:solidFill>
            <a:srgbClr val="EDEEF0"/>
          </a:solidFill>
          <a:ln>
            <a:solidFill>
              <a:srgbClr val="ECED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21" name="Espaço Reservado para Imagem 20">
            <a:extLst>
              <a:ext uri="{FF2B5EF4-FFF2-40B4-BE49-F238E27FC236}">
                <a16:creationId xmlns:a16="http://schemas.microsoft.com/office/drawing/2014/main" id="{B00D77EA-B76F-407C-B39A-DD5CADCB888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7"/>
          <a:srcRect l="14533" r="14533"/>
          <a:stretch>
            <a:fillRect/>
          </a:stretch>
        </p:blipFill>
        <p:spPr>
          <a:xfrm>
            <a:off x="6743703" y="16926"/>
            <a:ext cx="5448297" cy="6858000"/>
          </a:xfrm>
          <a:solidFill>
            <a:srgbClr val="EAEBEF"/>
          </a:solidFill>
          <a:ln>
            <a:solidFill>
              <a:srgbClr val="EAEBEF"/>
            </a:solidFill>
          </a:ln>
        </p:spPr>
      </p:pic>
      <p:sp>
        <p:nvSpPr>
          <p:cNvPr id="12" name="CaixaDeTexto 21">
            <a:extLst>
              <a:ext uri="{FF2B5EF4-FFF2-40B4-BE49-F238E27FC236}">
                <a16:creationId xmlns:a16="http://schemas.microsoft.com/office/drawing/2014/main" id="{B67AFA81-DBF2-4129-B25C-8EE5F9603772}"/>
              </a:ext>
            </a:extLst>
          </p:cNvPr>
          <p:cNvSpPr txBox="1"/>
          <p:nvPr/>
        </p:nvSpPr>
        <p:spPr>
          <a:xfrm>
            <a:off x="899075" y="2845761"/>
            <a:ext cx="58446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000" b="1" dirty="0">
                <a:solidFill>
                  <a:srgbClr val="2079B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Conclusão </a:t>
            </a:r>
          </a:p>
        </p:txBody>
      </p:sp>
    </p:spTree>
    <p:extLst>
      <p:ext uri="{BB962C8B-B14F-4D97-AF65-F5344CB8AC3E}">
        <p14:creationId xmlns:p14="http://schemas.microsoft.com/office/powerpoint/2010/main" val="4226151853"/>
      </p:ext>
    </p:extLst>
  </p:cSld>
  <p:clrMapOvr>
    <a:masterClrMapping/>
  </p:clrMapOvr>
  <p:transition spd="slow">
    <p:push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BEAC893E-F1FB-417B-B6F2-BAF5456E30A0}"/>
              </a:ext>
            </a:extLst>
          </p:cNvPr>
          <p:cNvSpPr/>
          <p:nvPr/>
        </p:nvSpPr>
        <p:spPr>
          <a:xfrm>
            <a:off x="0" y="1"/>
            <a:ext cx="12192000" cy="4930587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C7EBAF95-491A-46BF-A664-BD73050A3B6B}"/>
              </a:ext>
            </a:extLst>
          </p:cNvPr>
          <p:cNvSpPr txBox="1"/>
          <p:nvPr/>
        </p:nvSpPr>
        <p:spPr>
          <a:xfrm>
            <a:off x="1666875" y="2413337"/>
            <a:ext cx="88582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000" b="1" spc="3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OBRIGADO</a:t>
            </a:r>
            <a:r>
              <a:rPr lang="pt-BR" sz="60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!</a:t>
            </a:r>
            <a:endParaRPr lang="pt-BR" sz="32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1B17FEA-A433-4C8C-82BA-427BAA20A8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288" y="5470992"/>
            <a:ext cx="2946922" cy="614541"/>
          </a:xfrm>
          <a:prstGeom prst="rect">
            <a:avLst/>
          </a:prstGeom>
        </p:spPr>
      </p:pic>
      <p:sp>
        <p:nvSpPr>
          <p:cNvPr id="4" name="Subtítulo 2">
            <a:extLst>
              <a:ext uri="{FF2B5EF4-FFF2-40B4-BE49-F238E27FC236}">
                <a16:creationId xmlns:a16="http://schemas.microsoft.com/office/drawing/2014/main" id="{9DE74F14-68E4-47FD-9B5B-FD8C754DC5B2}"/>
              </a:ext>
            </a:extLst>
          </p:cNvPr>
          <p:cNvSpPr txBox="1">
            <a:spLocks/>
          </p:cNvSpPr>
          <p:nvPr/>
        </p:nvSpPr>
        <p:spPr>
          <a:xfrm>
            <a:off x="7110221" y="5451802"/>
            <a:ext cx="4605440" cy="12219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20000"/>
              </a:lnSpc>
            </a:pPr>
            <a:r>
              <a:rPr lang="pt-BR" sz="2000" b="1" spc="50" dirty="0">
                <a:solidFill>
                  <a:schemeClr val="tx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BANDTEC - DIGITAL SCHOOL</a:t>
            </a:r>
            <a:br>
              <a:rPr lang="pt-BR" sz="2000" b="1" spc="3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pt-BR" spc="200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GERAÇÃO FUTURA</a:t>
            </a:r>
            <a:endParaRPr lang="pt-BR" sz="2000" spc="200" dirty="0">
              <a:solidFill>
                <a:schemeClr val="bg2">
                  <a:lumMod val="1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5558F825-43F8-4FAF-BDD3-39FD69FC5E73}"/>
              </a:ext>
            </a:extLst>
          </p:cNvPr>
          <p:cNvSpPr/>
          <p:nvPr/>
        </p:nvSpPr>
        <p:spPr>
          <a:xfrm flipV="1">
            <a:off x="0" y="4930588"/>
            <a:ext cx="12192000" cy="45719"/>
          </a:xfrm>
          <a:prstGeom prst="rect">
            <a:avLst/>
          </a:prstGeom>
          <a:solidFill>
            <a:srgbClr val="309B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46864177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95400" y="669072"/>
            <a:ext cx="9601200" cy="622911"/>
          </a:xfrm>
        </p:spPr>
        <p:txBody>
          <a:bodyPr rtlCol="0"/>
          <a:lstStyle/>
          <a:p>
            <a:pPr rtl="0"/>
            <a:r>
              <a:rPr lang="pt-BR" b="1" dirty="0">
                <a:latin typeface="+mn-lt"/>
                <a:cs typeface="Segoe UI" panose="020B0502040204020203" pitchFamily="34" charset="0"/>
              </a:rPr>
              <a:t>O que é umidade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295400" y="2361619"/>
            <a:ext cx="6115050" cy="3626586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Blip>
                <a:blip r:embed="rId3"/>
              </a:buBlip>
            </a:pPr>
            <a:r>
              <a:rPr lang="pt-BR" dirty="0"/>
              <a:t> Quantidade de vapor de água na atmosfera.</a:t>
            </a:r>
          </a:p>
          <a:p>
            <a:pPr>
              <a:lnSpc>
                <a:spcPct val="150000"/>
              </a:lnSpc>
              <a:buBlip>
                <a:blip r:embed="rId3"/>
              </a:buBlip>
            </a:pPr>
            <a:r>
              <a:rPr lang="pt-BR" dirty="0"/>
              <a:t> Umidade ideal entre 50% a 60%(OMS).</a:t>
            </a:r>
          </a:p>
          <a:p>
            <a:pPr>
              <a:lnSpc>
                <a:spcPct val="150000"/>
              </a:lnSpc>
              <a:buBlip>
                <a:blip r:embed="rId3"/>
              </a:buBlip>
            </a:pPr>
            <a:r>
              <a:rPr lang="pt-BR" dirty="0"/>
              <a:t> Problemas respiratórios.</a:t>
            </a:r>
          </a:p>
          <a:p>
            <a:pPr>
              <a:lnSpc>
                <a:spcPct val="150000"/>
              </a:lnSpc>
              <a:buBlip>
                <a:blip r:embed="rId3"/>
              </a:buBlip>
            </a:pPr>
            <a:r>
              <a:rPr lang="pt-BR" dirty="0"/>
              <a:t> Perda de produtividade</a:t>
            </a:r>
          </a:p>
        </p:txBody>
      </p:sp>
    </p:spTree>
    <p:extLst>
      <p:ext uri="{BB962C8B-B14F-4D97-AF65-F5344CB8AC3E}">
        <p14:creationId xmlns:p14="http://schemas.microsoft.com/office/powerpoint/2010/main" val="3574231650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95400" y="685800"/>
            <a:ext cx="9601200" cy="606184"/>
          </a:xfrm>
        </p:spPr>
        <p:txBody>
          <a:bodyPr rtlCol="0"/>
          <a:lstStyle/>
          <a:p>
            <a:r>
              <a:rPr lang="pt-BR" b="1" dirty="0"/>
              <a:t>Bem estar e Produtividade</a:t>
            </a:r>
            <a:endParaRPr lang="pt-BR" b="1" spc="3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295400" y="2400300"/>
            <a:ext cx="9601200" cy="3771900"/>
          </a:xfrm>
        </p:spPr>
        <p:txBody>
          <a:bodyPr/>
          <a:lstStyle/>
          <a:p>
            <a:pPr>
              <a:lnSpc>
                <a:spcPct val="150000"/>
              </a:lnSpc>
              <a:buBlip>
                <a:blip r:embed="rId3"/>
              </a:buBlip>
            </a:pPr>
            <a:r>
              <a:rPr lang="pt-BR" dirty="0"/>
              <a:t> Impacto causado no ambiente de trabalho.</a:t>
            </a:r>
          </a:p>
          <a:p>
            <a:pPr>
              <a:lnSpc>
                <a:spcPct val="150000"/>
              </a:lnSpc>
              <a:buBlip>
                <a:blip r:embed="rId3"/>
              </a:buBlip>
            </a:pPr>
            <a:r>
              <a:rPr lang="pt-BR" dirty="0"/>
              <a:t> Norma Regulamentadora 17 do Ministério do Trabalho.</a:t>
            </a:r>
          </a:p>
          <a:p>
            <a:pPr>
              <a:lnSpc>
                <a:spcPct val="150000"/>
              </a:lnSpc>
              <a:buBlip>
                <a:blip r:embed="rId3"/>
              </a:buBlip>
            </a:pPr>
            <a:r>
              <a:rPr lang="pt-BR" dirty="0"/>
              <a:t> Umidade mínima de 40% e temperatura de 20ºC a 23ºC.</a:t>
            </a:r>
          </a:p>
          <a:p>
            <a:pPr>
              <a:lnSpc>
                <a:spcPct val="150000"/>
              </a:lnSpc>
              <a:buBlip>
                <a:blip r:embed="rId3"/>
              </a:buBlip>
            </a:pPr>
            <a:r>
              <a:rPr lang="pt-BR" dirty="0"/>
              <a:t> Bem fisiológico e psicológico do funcionário.</a:t>
            </a:r>
          </a:p>
          <a:p>
            <a:pPr marL="0" indent="0">
              <a:lnSpc>
                <a:spcPct val="150000"/>
              </a:lnSpc>
              <a:buNone/>
            </a:pPr>
            <a:endParaRPr lang="pt-BR" dirty="0"/>
          </a:p>
          <a:p>
            <a:pPr>
              <a:lnSpc>
                <a:spcPct val="150000"/>
              </a:lnSpc>
              <a:buBlip>
                <a:blip r:embed="rId3"/>
              </a:buBlip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64969786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b="1" dirty="0"/>
              <a:t>Grafico da Frequência de Erros de um Funcionário</a:t>
            </a:r>
          </a:p>
        </p:txBody>
      </p:sp>
      <p:graphicFrame>
        <p:nvGraphicFramePr>
          <p:cNvPr id="6" name="Espaço reservado para conteúdo 5" descr="Gráfico de colunas clusterizado representando&#10;Gráfico de combinação de três séries para quatro categorias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71150012"/>
              </p:ext>
            </p:extLst>
          </p:nvPr>
        </p:nvGraphicFramePr>
        <p:xfrm>
          <a:off x="1295400" y="1662019"/>
          <a:ext cx="9601200" cy="4343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CaixaDeTexto 2">
            <a:extLst>
              <a:ext uri="{FF2B5EF4-FFF2-40B4-BE49-F238E27FC236}">
                <a16:creationId xmlns:a16="http://schemas.microsoft.com/office/drawing/2014/main" id="{193E2AA3-D61E-4E72-A82B-8C8A58488B92}"/>
              </a:ext>
            </a:extLst>
          </p:cNvPr>
          <p:cNvSpPr txBox="1"/>
          <p:nvPr/>
        </p:nvSpPr>
        <p:spPr>
          <a:xfrm>
            <a:off x="8029576" y="6352680"/>
            <a:ext cx="3691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tx2"/>
                </a:solidFill>
              </a:rPr>
              <a:t>Fonte: Taís Larissa – CESUMAR (2010)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538C27-24AB-4193-BDD6-A793E31B02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3899" y="6116937"/>
            <a:ext cx="428626" cy="285751"/>
          </a:xfrm>
          <a:prstGeom prst="rect">
            <a:avLst/>
          </a:prstGeom>
        </p:spPr>
      </p:pic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21D4269E-C68F-4F3A-8E50-76500C85145A}"/>
              </a:ext>
            </a:extLst>
          </p:cNvPr>
          <p:cNvSpPr txBox="1">
            <a:spLocks/>
          </p:cNvSpPr>
          <p:nvPr/>
        </p:nvSpPr>
        <p:spPr>
          <a:xfrm>
            <a:off x="4962525" y="5922168"/>
            <a:ext cx="2266950" cy="50006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74320" indent="-27432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258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544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830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402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pt-BR" sz="2000" b="1" dirty="0">
                <a:solidFill>
                  <a:schemeClr val="bg1">
                    <a:lumMod val="50000"/>
                  </a:schemeClr>
                </a:solidFill>
              </a:rPr>
              <a:t>Frequência de Erro</a:t>
            </a:r>
          </a:p>
        </p:txBody>
      </p:sp>
    </p:spTree>
    <p:extLst>
      <p:ext uri="{BB962C8B-B14F-4D97-AF65-F5344CB8AC3E}">
        <p14:creationId xmlns:p14="http://schemas.microsoft.com/office/powerpoint/2010/main" val="1179164655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31434F-F5E5-4957-A030-E76CB2F323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680224"/>
            <a:ext cx="9601200" cy="611760"/>
          </a:xfrm>
        </p:spPr>
        <p:txBody>
          <a:bodyPr/>
          <a:lstStyle/>
          <a:p>
            <a:r>
              <a:rPr lang="pt-BR" b="1" dirty="0"/>
              <a:t>Objetivo do Projeto</a:t>
            </a:r>
          </a:p>
        </p:txBody>
      </p:sp>
      <p:sp>
        <p:nvSpPr>
          <p:cNvPr id="27" name="Espaço Reservado para Conteúdo 2">
            <a:extLst>
              <a:ext uri="{FF2B5EF4-FFF2-40B4-BE49-F238E27FC236}">
                <a16:creationId xmlns:a16="http://schemas.microsoft.com/office/drawing/2014/main" id="{B57B8BE6-C298-4F45-A38D-0B98FAC14530}"/>
              </a:ext>
            </a:extLst>
          </p:cNvPr>
          <p:cNvSpPr txBox="1">
            <a:spLocks/>
          </p:cNvSpPr>
          <p:nvPr/>
        </p:nvSpPr>
        <p:spPr>
          <a:xfrm>
            <a:off x="1295400" y="2477361"/>
            <a:ext cx="9601200" cy="33196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Arial" panose="020B0604020202020204" pitchFamily="34" charset="0"/>
              <a:buBlip>
                <a:blip r:embed="rId2"/>
              </a:buBlip>
            </a:pPr>
            <a:r>
              <a:rPr lang="pt-BR" dirty="0"/>
              <a:t> Adequação às normas.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Blip>
                <a:blip r:embed="rId2"/>
              </a:buBlip>
            </a:pPr>
            <a:r>
              <a:rPr lang="pt-BR" dirty="0"/>
              <a:t> Monitoramento constante, seguro e automatizado.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Blip>
                <a:blip r:embed="rId2"/>
              </a:buBlip>
            </a:pPr>
            <a:r>
              <a:rPr lang="pt-BR" dirty="0"/>
              <a:t> Aumento de produtividade. 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Blip>
                <a:blip r:embed="rId2"/>
              </a:buBlip>
            </a:pPr>
            <a:r>
              <a:rPr lang="pt-BR" dirty="0"/>
              <a:t> Economia de tempo e energia.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Blip>
                <a:blip r:embed="rId2"/>
              </a:buBlip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42359476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31434F-F5E5-4957-A030-E76CB2F323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579862"/>
            <a:ext cx="9601200" cy="645213"/>
          </a:xfrm>
        </p:spPr>
        <p:txBody>
          <a:bodyPr/>
          <a:lstStyle/>
          <a:p>
            <a:r>
              <a:rPr lang="pt-BR" b="1" dirty="0"/>
              <a:t>Desenho de Solução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19876"/>
            <a:ext cx="12112782" cy="4713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387452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C05D4DC-C2E0-4BF6-9835-6625616A179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pic>
        <p:nvPicPr>
          <p:cNvPr id="4" name="Espaço Reservado para Imagem 20">
            <a:extLst>
              <a:ext uri="{FF2B5EF4-FFF2-40B4-BE49-F238E27FC236}">
                <a16:creationId xmlns:a16="http://schemas.microsoft.com/office/drawing/2014/main" id="{A33EE05E-1EFA-4F63-B7E6-3A94A8FCAA5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533" r="14533"/>
          <a:stretch>
            <a:fillRect/>
          </a:stretch>
        </p:blipFill>
        <p:spPr>
          <a:xfrm>
            <a:off x="6743703" y="0"/>
            <a:ext cx="5448297" cy="6858000"/>
          </a:xfrm>
          <a:custGeom>
            <a:avLst/>
            <a:gdLst>
              <a:gd name="connsiteX0" fmla="*/ 0 w 5448297"/>
              <a:gd name="connsiteY0" fmla="*/ 0 h 6858000"/>
              <a:gd name="connsiteX1" fmla="*/ 5448297 w 5448297"/>
              <a:gd name="connsiteY1" fmla="*/ 0 h 6858000"/>
              <a:gd name="connsiteX2" fmla="*/ 5448297 w 5448297"/>
              <a:gd name="connsiteY2" fmla="*/ 6858000 h 6858000"/>
              <a:gd name="connsiteX3" fmla="*/ 338667 w 5448297"/>
              <a:gd name="connsiteY3" fmla="*/ 6858000 h 6858000"/>
              <a:gd name="connsiteX4" fmla="*/ 1185333 w 5448297"/>
              <a:gd name="connsiteY4" fmla="*/ 43370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48297" h="6858000">
                <a:moveTo>
                  <a:pt x="0" y="0"/>
                </a:moveTo>
                <a:lnTo>
                  <a:pt x="5448297" y="0"/>
                </a:lnTo>
                <a:lnTo>
                  <a:pt x="5448297" y="6858000"/>
                </a:lnTo>
                <a:lnTo>
                  <a:pt x="338667" y="6858000"/>
                </a:lnTo>
                <a:lnTo>
                  <a:pt x="1185333" y="433705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6" name="CaixaDeTexto 21">
            <a:extLst>
              <a:ext uri="{FF2B5EF4-FFF2-40B4-BE49-F238E27FC236}">
                <a16:creationId xmlns:a16="http://schemas.microsoft.com/office/drawing/2014/main" id="{AAE1B5D2-5B1A-4D53-9AA6-3E6B414DBDA7}"/>
              </a:ext>
            </a:extLst>
          </p:cNvPr>
          <p:cNvSpPr txBox="1"/>
          <p:nvPr/>
        </p:nvSpPr>
        <p:spPr>
          <a:xfrm>
            <a:off x="858644" y="2921168"/>
            <a:ext cx="624189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b="1" dirty="0">
                <a:solidFill>
                  <a:srgbClr val="2079B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Planejamento </a:t>
            </a:r>
          </a:p>
        </p:txBody>
      </p:sp>
    </p:spTree>
    <p:extLst>
      <p:ext uri="{BB962C8B-B14F-4D97-AF65-F5344CB8AC3E}">
        <p14:creationId xmlns:p14="http://schemas.microsoft.com/office/powerpoint/2010/main" val="3513076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Direção de Vendas 16:9">
  <a:themeElements>
    <a:clrScheme name="Personalizada 2">
      <a:dk1>
        <a:srgbClr val="3F3F3F"/>
      </a:dk1>
      <a:lt1>
        <a:sysClr val="window" lastClr="FFFFFF"/>
      </a:lt1>
      <a:dk2>
        <a:srgbClr val="000000"/>
      </a:dk2>
      <a:lt2>
        <a:srgbClr val="F9F9F9"/>
      </a:lt2>
      <a:accent1>
        <a:srgbClr val="C7E1F0"/>
      </a:accent1>
      <a:accent2>
        <a:srgbClr val="34A1C4"/>
      </a:accent2>
      <a:accent3>
        <a:srgbClr val="227ABA"/>
      </a:accent3>
      <a:accent4>
        <a:srgbClr val="5F5F5F"/>
      </a:accent4>
      <a:accent5>
        <a:srgbClr val="69E0E7"/>
      </a:accent5>
      <a:accent6>
        <a:srgbClr val="006095"/>
      </a:accent6>
      <a:hlink>
        <a:srgbClr val="227ABA"/>
      </a:hlink>
      <a:folHlink>
        <a:srgbClr val="969890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16309165_TF03431374.potx" id="{642082C3-33C4-4A4F-826A-DE6F41321B77}" vid="{9E4BA8FB-5DC8-40C3-9BE9-9FE0540F6115}"/>
    </a:ext>
  </a:extLst>
</a:theme>
</file>

<file path=ppt/theme/theme2.xml><?xml version="1.0" encoding="utf-8"?>
<a:theme xmlns:a="http://schemas.openxmlformats.org/drawingml/2006/main" name="Tema do Office">
  <a:themeElements>
    <a:clrScheme name="SalesDirection">
      <a:dk1>
        <a:srgbClr val="595959"/>
      </a:dk1>
      <a:lt1>
        <a:sysClr val="window" lastClr="FFFFFF"/>
      </a:lt1>
      <a:dk2>
        <a:srgbClr val="000000"/>
      </a:dk2>
      <a:lt2>
        <a:srgbClr val="F2F2F2"/>
      </a:lt2>
      <a:accent1>
        <a:srgbClr val="1EB8C1"/>
      </a:accent1>
      <a:accent2>
        <a:srgbClr val="EF7920"/>
      </a:accent2>
      <a:accent3>
        <a:srgbClr val="EFC119"/>
      </a:accent3>
      <a:accent4>
        <a:srgbClr val="969890"/>
      </a:accent4>
      <a:accent5>
        <a:srgbClr val="50B4F2"/>
      </a:accent5>
      <a:accent6>
        <a:srgbClr val="C05A3A"/>
      </a:accent6>
      <a:hlink>
        <a:srgbClr val="EFC119"/>
      </a:hlink>
      <a:folHlink>
        <a:srgbClr val="969890"/>
      </a:folHlink>
    </a:clrScheme>
    <a:fontScheme name="Book Antiqua">
      <a:majorFont>
        <a:latin typeface="Book Antiqua"/>
        <a:ea typeface=""/>
        <a:cs typeface=""/>
      </a:majorFont>
      <a:minorFont>
        <a:latin typeface="Book Antiqu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SalesDirection">
      <a:dk1>
        <a:srgbClr val="595959"/>
      </a:dk1>
      <a:lt1>
        <a:sysClr val="window" lastClr="FFFFFF"/>
      </a:lt1>
      <a:dk2>
        <a:srgbClr val="000000"/>
      </a:dk2>
      <a:lt2>
        <a:srgbClr val="F2F2F2"/>
      </a:lt2>
      <a:accent1>
        <a:srgbClr val="1EB8C1"/>
      </a:accent1>
      <a:accent2>
        <a:srgbClr val="EF7920"/>
      </a:accent2>
      <a:accent3>
        <a:srgbClr val="EFC119"/>
      </a:accent3>
      <a:accent4>
        <a:srgbClr val="969890"/>
      </a:accent4>
      <a:accent5>
        <a:srgbClr val="50B4F2"/>
      </a:accent5>
      <a:accent6>
        <a:srgbClr val="C05A3A"/>
      </a:accent6>
      <a:hlink>
        <a:srgbClr val="EFC119"/>
      </a:hlink>
      <a:folHlink>
        <a:srgbClr val="969890"/>
      </a:folHlink>
    </a:clrScheme>
    <a:fontScheme name="Book Antiqua">
      <a:majorFont>
        <a:latin typeface="Book Antiqua"/>
        <a:ea typeface=""/>
        <a:cs typeface=""/>
      </a:majorFont>
      <a:minorFont>
        <a:latin typeface="Book Antiqu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TF03431374</Template>
  <TotalTime>1450</TotalTime>
  <Words>555</Words>
  <Application>Microsoft Office PowerPoint</Application>
  <PresentationFormat>Widescreen</PresentationFormat>
  <Paragraphs>120</Paragraphs>
  <Slides>32</Slides>
  <Notes>16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32</vt:i4>
      </vt:variant>
    </vt:vector>
  </HeadingPairs>
  <TitlesOfParts>
    <vt:vector size="40" baseType="lpstr">
      <vt:lpstr>Arial</vt:lpstr>
      <vt:lpstr>Book Antiqua</vt:lpstr>
      <vt:lpstr>Calibri</vt:lpstr>
      <vt:lpstr>Calibri (Headings)</vt:lpstr>
      <vt:lpstr>Segoe UI</vt:lpstr>
      <vt:lpstr>Symbol</vt:lpstr>
      <vt:lpstr>Times New Roman</vt:lpstr>
      <vt:lpstr>Direção de Vendas 16:9</vt:lpstr>
      <vt:lpstr>Apresentação do PowerPoint</vt:lpstr>
      <vt:lpstr>Membros do grupo</vt:lpstr>
      <vt:lpstr>Apresentação do PowerPoint</vt:lpstr>
      <vt:lpstr>O que é umidade</vt:lpstr>
      <vt:lpstr>Bem estar e Produtividade</vt:lpstr>
      <vt:lpstr>Grafico da Frequência de Erros de um Funcionário</vt:lpstr>
      <vt:lpstr>Objetivo do Projeto</vt:lpstr>
      <vt:lpstr>Desenho de Solução</vt:lpstr>
      <vt:lpstr>Apresentação do PowerPoint</vt:lpstr>
      <vt:lpstr>Funções da equipe no projeto</vt:lpstr>
      <vt:lpstr>Apresentação do PowerPoint</vt:lpstr>
      <vt:lpstr>Tecnologias e Ferramentas Utilizadas</vt:lpstr>
      <vt:lpstr>Requisitos</vt:lpstr>
      <vt:lpstr>Sprint Backlog</vt:lpstr>
      <vt:lpstr>Apresentação do PowerPoint</vt:lpstr>
      <vt:lpstr>Aquisição de dados pelo Arduino</vt:lpstr>
      <vt:lpstr>Low Level Design</vt:lpstr>
      <vt:lpstr>Banco de Dados – Modelo Lógico</vt:lpstr>
      <vt:lpstr>Apresentação do PowerPoint</vt:lpstr>
      <vt:lpstr>Demonstração do site e aplicação web</vt:lpstr>
      <vt:lpstr>Plano de Homologação – Premissas </vt:lpstr>
      <vt:lpstr>Plano de Homologação – Checklist de Funcionalidades</vt:lpstr>
      <vt:lpstr>Cenários de testes </vt:lpstr>
      <vt:lpstr>Apresentação do PowerPoint</vt:lpstr>
      <vt:lpstr>Componentes Necessários</vt:lpstr>
      <vt:lpstr>Como deve conectar o Arduino:</vt:lpstr>
      <vt:lpstr>Iniciando o servidor local</vt:lpstr>
      <vt:lpstr>HelpDesk - Online</vt:lpstr>
      <vt:lpstr>Processo de Atendimento</vt:lpstr>
      <vt:lpstr>Processo de atendimento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Título com layout de imagens</dc:title>
  <dc:creator>LETICIA LAGO MÓRI</dc:creator>
  <cp:lastModifiedBy>Usuário do Windows</cp:lastModifiedBy>
  <cp:revision>154</cp:revision>
  <dcterms:created xsi:type="dcterms:W3CDTF">2019-03-29T23:07:21Z</dcterms:created>
  <dcterms:modified xsi:type="dcterms:W3CDTF">2019-06-08T22:41:51Z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0x010100AA3F7D94069FF64A86F7DFF56D60E3BE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